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7.png" ContentType="image/png"/>
  <Override PartName="/ppt/media/image9.png" ContentType="image/png"/>
  <Override PartName="/ppt/media/image11.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28" name="PlaceHolder 2"/>
          <p:cNvSpPr>
            <a:spLocks noGrp="1"/>
          </p:cNvSpPr>
          <p:nvPr>
            <p:ph type="body"/>
          </p:nvPr>
        </p:nvSpPr>
        <p:spPr>
          <a:xfrm>
            <a:off x="504000" y="176904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29" name="PlaceHolder 3"/>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31"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32"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33"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34" name="PlaceHolder 5"/>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36" name="PlaceHolder 2"/>
          <p:cNvSpPr>
            <a:spLocks noGrp="1"/>
          </p:cNvSpPr>
          <p:nvPr>
            <p:ph type="body"/>
          </p:nvPr>
        </p:nvSpPr>
        <p:spPr>
          <a:xfrm>
            <a:off x="50400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37" name="PlaceHolder 3"/>
          <p:cNvSpPr>
            <a:spLocks noGrp="1"/>
          </p:cNvSpPr>
          <p:nvPr>
            <p:ph type="body"/>
          </p:nvPr>
        </p:nvSpPr>
        <p:spPr>
          <a:xfrm>
            <a:off x="35031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38" name="PlaceHolder 4"/>
          <p:cNvSpPr>
            <a:spLocks noGrp="1"/>
          </p:cNvSpPr>
          <p:nvPr>
            <p:ph type="body"/>
          </p:nvPr>
        </p:nvSpPr>
        <p:spPr>
          <a:xfrm>
            <a:off x="65019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39" name="PlaceHolder 5"/>
          <p:cNvSpPr>
            <a:spLocks noGrp="1"/>
          </p:cNvSpPr>
          <p:nvPr>
            <p:ph type="body"/>
          </p:nvPr>
        </p:nvSpPr>
        <p:spPr>
          <a:xfrm>
            <a:off x="50400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40" name="PlaceHolder 6"/>
          <p:cNvSpPr>
            <a:spLocks noGrp="1"/>
          </p:cNvSpPr>
          <p:nvPr>
            <p:ph type="body"/>
          </p:nvPr>
        </p:nvSpPr>
        <p:spPr>
          <a:xfrm>
            <a:off x="35031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41" name="PlaceHolder 7"/>
          <p:cNvSpPr>
            <a:spLocks noGrp="1"/>
          </p:cNvSpPr>
          <p:nvPr>
            <p:ph type="body"/>
          </p:nvPr>
        </p:nvSpPr>
        <p:spPr>
          <a:xfrm>
            <a:off x="65019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49" name="PlaceHolder 2"/>
          <p:cNvSpPr>
            <a:spLocks noGrp="1"/>
          </p:cNvSpPr>
          <p:nvPr>
            <p:ph type="subTitle"/>
          </p:nvPr>
        </p:nvSpPr>
        <p:spPr>
          <a:xfrm>
            <a:off x="504000" y="1769040"/>
            <a:ext cx="8870040" cy="4384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51" name="PlaceHolder 2"/>
          <p:cNvSpPr>
            <a:spLocks noGrp="1"/>
          </p:cNvSpPr>
          <p:nvPr>
            <p:ph type="body"/>
          </p:nvPr>
        </p:nvSpPr>
        <p:spPr>
          <a:xfrm>
            <a:off x="504000" y="1769040"/>
            <a:ext cx="887004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53"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54"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04000" y="301320"/>
            <a:ext cx="7704000" cy="527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58"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59"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60"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7" name="PlaceHolder 2"/>
          <p:cNvSpPr>
            <a:spLocks noGrp="1"/>
          </p:cNvSpPr>
          <p:nvPr>
            <p:ph type="subTitle"/>
          </p:nvPr>
        </p:nvSpPr>
        <p:spPr>
          <a:xfrm>
            <a:off x="504000" y="1769040"/>
            <a:ext cx="8870040" cy="4384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62"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63"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64" name="PlaceHolder 4"/>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66"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67"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68" name="PlaceHolder 4"/>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70" name="PlaceHolder 2"/>
          <p:cNvSpPr>
            <a:spLocks noGrp="1"/>
          </p:cNvSpPr>
          <p:nvPr>
            <p:ph type="body"/>
          </p:nvPr>
        </p:nvSpPr>
        <p:spPr>
          <a:xfrm>
            <a:off x="504000" y="176904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71" name="PlaceHolder 3"/>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73"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74"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75"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76" name="PlaceHolder 5"/>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78" name="PlaceHolder 2"/>
          <p:cNvSpPr>
            <a:spLocks noGrp="1"/>
          </p:cNvSpPr>
          <p:nvPr>
            <p:ph type="body"/>
          </p:nvPr>
        </p:nvSpPr>
        <p:spPr>
          <a:xfrm>
            <a:off x="50400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79" name="PlaceHolder 3"/>
          <p:cNvSpPr>
            <a:spLocks noGrp="1"/>
          </p:cNvSpPr>
          <p:nvPr>
            <p:ph type="body"/>
          </p:nvPr>
        </p:nvSpPr>
        <p:spPr>
          <a:xfrm>
            <a:off x="35031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80" name="PlaceHolder 4"/>
          <p:cNvSpPr>
            <a:spLocks noGrp="1"/>
          </p:cNvSpPr>
          <p:nvPr>
            <p:ph type="body"/>
          </p:nvPr>
        </p:nvSpPr>
        <p:spPr>
          <a:xfrm>
            <a:off x="65019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81" name="PlaceHolder 5"/>
          <p:cNvSpPr>
            <a:spLocks noGrp="1"/>
          </p:cNvSpPr>
          <p:nvPr>
            <p:ph type="body"/>
          </p:nvPr>
        </p:nvSpPr>
        <p:spPr>
          <a:xfrm>
            <a:off x="50400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82" name="PlaceHolder 6"/>
          <p:cNvSpPr>
            <a:spLocks noGrp="1"/>
          </p:cNvSpPr>
          <p:nvPr>
            <p:ph type="body"/>
          </p:nvPr>
        </p:nvSpPr>
        <p:spPr>
          <a:xfrm>
            <a:off x="35031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83" name="PlaceHolder 7"/>
          <p:cNvSpPr>
            <a:spLocks noGrp="1"/>
          </p:cNvSpPr>
          <p:nvPr>
            <p:ph type="body"/>
          </p:nvPr>
        </p:nvSpPr>
        <p:spPr>
          <a:xfrm>
            <a:off x="65019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91" name="PlaceHolder 2"/>
          <p:cNvSpPr>
            <a:spLocks noGrp="1"/>
          </p:cNvSpPr>
          <p:nvPr>
            <p:ph type="subTitle"/>
          </p:nvPr>
        </p:nvSpPr>
        <p:spPr>
          <a:xfrm>
            <a:off x="504000" y="1769040"/>
            <a:ext cx="8870040" cy="4384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93" name="PlaceHolder 2"/>
          <p:cNvSpPr>
            <a:spLocks noGrp="1"/>
          </p:cNvSpPr>
          <p:nvPr>
            <p:ph type="body"/>
          </p:nvPr>
        </p:nvSpPr>
        <p:spPr>
          <a:xfrm>
            <a:off x="504000" y="1769040"/>
            <a:ext cx="887004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95"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96"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9" name="PlaceHolder 2"/>
          <p:cNvSpPr>
            <a:spLocks noGrp="1"/>
          </p:cNvSpPr>
          <p:nvPr>
            <p:ph type="body"/>
          </p:nvPr>
        </p:nvSpPr>
        <p:spPr>
          <a:xfrm>
            <a:off x="504000" y="1769040"/>
            <a:ext cx="887004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04000" y="301320"/>
            <a:ext cx="7704000" cy="527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00"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01"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02"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04"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05"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06" name="PlaceHolder 4"/>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08"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09"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10" name="PlaceHolder 4"/>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12" name="PlaceHolder 2"/>
          <p:cNvSpPr>
            <a:spLocks noGrp="1"/>
          </p:cNvSpPr>
          <p:nvPr>
            <p:ph type="body"/>
          </p:nvPr>
        </p:nvSpPr>
        <p:spPr>
          <a:xfrm>
            <a:off x="504000" y="176904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13" name="PlaceHolder 3"/>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15"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16"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17"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18" name="PlaceHolder 5"/>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20" name="PlaceHolder 2"/>
          <p:cNvSpPr>
            <a:spLocks noGrp="1"/>
          </p:cNvSpPr>
          <p:nvPr>
            <p:ph type="body"/>
          </p:nvPr>
        </p:nvSpPr>
        <p:spPr>
          <a:xfrm>
            <a:off x="50400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21" name="PlaceHolder 3"/>
          <p:cNvSpPr>
            <a:spLocks noGrp="1"/>
          </p:cNvSpPr>
          <p:nvPr>
            <p:ph type="body"/>
          </p:nvPr>
        </p:nvSpPr>
        <p:spPr>
          <a:xfrm>
            <a:off x="35031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22" name="PlaceHolder 4"/>
          <p:cNvSpPr>
            <a:spLocks noGrp="1"/>
          </p:cNvSpPr>
          <p:nvPr>
            <p:ph type="body"/>
          </p:nvPr>
        </p:nvSpPr>
        <p:spPr>
          <a:xfrm>
            <a:off x="65019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23" name="PlaceHolder 5"/>
          <p:cNvSpPr>
            <a:spLocks noGrp="1"/>
          </p:cNvSpPr>
          <p:nvPr>
            <p:ph type="body"/>
          </p:nvPr>
        </p:nvSpPr>
        <p:spPr>
          <a:xfrm>
            <a:off x="50400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24" name="PlaceHolder 6"/>
          <p:cNvSpPr>
            <a:spLocks noGrp="1"/>
          </p:cNvSpPr>
          <p:nvPr>
            <p:ph type="body"/>
          </p:nvPr>
        </p:nvSpPr>
        <p:spPr>
          <a:xfrm>
            <a:off x="35031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25" name="PlaceHolder 7"/>
          <p:cNvSpPr>
            <a:spLocks noGrp="1"/>
          </p:cNvSpPr>
          <p:nvPr>
            <p:ph type="body"/>
          </p:nvPr>
        </p:nvSpPr>
        <p:spPr>
          <a:xfrm>
            <a:off x="65019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33" name="PlaceHolder 2"/>
          <p:cNvSpPr>
            <a:spLocks noGrp="1"/>
          </p:cNvSpPr>
          <p:nvPr>
            <p:ph type="subTitle"/>
          </p:nvPr>
        </p:nvSpPr>
        <p:spPr>
          <a:xfrm>
            <a:off x="504000" y="1769040"/>
            <a:ext cx="8870040" cy="4384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35" name="PlaceHolder 2"/>
          <p:cNvSpPr>
            <a:spLocks noGrp="1"/>
          </p:cNvSpPr>
          <p:nvPr>
            <p:ph type="body"/>
          </p:nvPr>
        </p:nvSpPr>
        <p:spPr>
          <a:xfrm>
            <a:off x="504000" y="1769040"/>
            <a:ext cx="887004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1"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2"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37"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38"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504000" y="301320"/>
            <a:ext cx="7704000" cy="527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42"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43"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44"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46"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47"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48" name="PlaceHolder 4"/>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50"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51"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52" name="PlaceHolder 4"/>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54" name="PlaceHolder 2"/>
          <p:cNvSpPr>
            <a:spLocks noGrp="1"/>
          </p:cNvSpPr>
          <p:nvPr>
            <p:ph type="body"/>
          </p:nvPr>
        </p:nvSpPr>
        <p:spPr>
          <a:xfrm>
            <a:off x="504000" y="176904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55" name="PlaceHolder 3"/>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57"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58"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59"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60" name="PlaceHolder 5"/>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62" name="PlaceHolder 2"/>
          <p:cNvSpPr>
            <a:spLocks noGrp="1"/>
          </p:cNvSpPr>
          <p:nvPr>
            <p:ph type="body"/>
          </p:nvPr>
        </p:nvSpPr>
        <p:spPr>
          <a:xfrm>
            <a:off x="50400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63" name="PlaceHolder 3"/>
          <p:cNvSpPr>
            <a:spLocks noGrp="1"/>
          </p:cNvSpPr>
          <p:nvPr>
            <p:ph type="body"/>
          </p:nvPr>
        </p:nvSpPr>
        <p:spPr>
          <a:xfrm>
            <a:off x="35031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64" name="PlaceHolder 4"/>
          <p:cNvSpPr>
            <a:spLocks noGrp="1"/>
          </p:cNvSpPr>
          <p:nvPr>
            <p:ph type="body"/>
          </p:nvPr>
        </p:nvSpPr>
        <p:spPr>
          <a:xfrm>
            <a:off x="6501960" y="176904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65" name="PlaceHolder 5"/>
          <p:cNvSpPr>
            <a:spLocks noGrp="1"/>
          </p:cNvSpPr>
          <p:nvPr>
            <p:ph type="body"/>
          </p:nvPr>
        </p:nvSpPr>
        <p:spPr>
          <a:xfrm>
            <a:off x="50400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66" name="PlaceHolder 6"/>
          <p:cNvSpPr>
            <a:spLocks noGrp="1"/>
          </p:cNvSpPr>
          <p:nvPr>
            <p:ph type="body"/>
          </p:nvPr>
        </p:nvSpPr>
        <p:spPr>
          <a:xfrm>
            <a:off x="35031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67" name="PlaceHolder 7"/>
          <p:cNvSpPr>
            <a:spLocks noGrp="1"/>
          </p:cNvSpPr>
          <p:nvPr>
            <p:ph type="body"/>
          </p:nvPr>
        </p:nvSpPr>
        <p:spPr>
          <a:xfrm>
            <a:off x="6501960" y="4059360"/>
            <a:ext cx="28558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7704000" cy="5279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16"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7" name="PlaceHolder 3"/>
          <p:cNvSpPr>
            <a:spLocks noGrp="1"/>
          </p:cNvSpPr>
          <p:nvPr>
            <p:ph type="body"/>
          </p:nvPr>
        </p:nvSpPr>
        <p:spPr>
          <a:xfrm>
            <a:off x="5049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18" name="PlaceHolder 4"/>
          <p:cNvSpPr>
            <a:spLocks noGrp="1"/>
          </p:cNvSpPr>
          <p:nvPr>
            <p:ph type="body"/>
          </p:nvPr>
        </p:nvSpPr>
        <p:spPr>
          <a:xfrm>
            <a:off x="504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20" name="PlaceHolder 2"/>
          <p:cNvSpPr>
            <a:spLocks noGrp="1"/>
          </p:cNvSpPr>
          <p:nvPr>
            <p:ph type="body"/>
          </p:nvPr>
        </p:nvSpPr>
        <p:spPr>
          <a:xfrm>
            <a:off x="504000" y="1769040"/>
            <a:ext cx="4328280" cy="43844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21"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22" name="PlaceHolder 4"/>
          <p:cNvSpPr>
            <a:spLocks noGrp="1"/>
          </p:cNvSpPr>
          <p:nvPr>
            <p:ph type="body"/>
          </p:nvPr>
        </p:nvSpPr>
        <p:spPr>
          <a:xfrm>
            <a:off x="5049000" y="405936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7704000" cy="1138680"/>
          </a:xfrm>
          <a:prstGeom prst="rect">
            <a:avLst/>
          </a:prstGeom>
        </p:spPr>
        <p:txBody>
          <a:bodyPr lIns="0" rIns="0" tIns="0" bIns="0" anchor="ctr">
            <a:noAutofit/>
          </a:bodyPr>
          <a:p>
            <a:endParaRPr b="0" lang="en-US" sz="4400" spc="-1" strike="noStrike">
              <a:solidFill>
                <a:srgbClr val="000000"/>
              </a:solidFill>
              <a:latin typeface="Times New Roman"/>
            </a:endParaRPr>
          </a:p>
        </p:txBody>
      </p:sp>
      <p:sp>
        <p:nvSpPr>
          <p:cNvPr id="24" name="PlaceHolder 2"/>
          <p:cNvSpPr>
            <a:spLocks noGrp="1"/>
          </p:cNvSpPr>
          <p:nvPr>
            <p:ph type="body"/>
          </p:nvPr>
        </p:nvSpPr>
        <p:spPr>
          <a:xfrm>
            <a:off x="504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25" name="PlaceHolder 3"/>
          <p:cNvSpPr>
            <a:spLocks noGrp="1"/>
          </p:cNvSpPr>
          <p:nvPr>
            <p:ph type="body"/>
          </p:nvPr>
        </p:nvSpPr>
        <p:spPr>
          <a:xfrm>
            <a:off x="5049000" y="1769040"/>
            <a:ext cx="4328280" cy="2091240"/>
          </a:xfrm>
          <a:prstGeom prst="rect">
            <a:avLst/>
          </a:prstGeom>
        </p:spPr>
        <p:txBody>
          <a:bodyPr lIns="0" rIns="0" tIns="0" bIns="0">
            <a:normAutofit/>
          </a:bodyPr>
          <a:p>
            <a:endParaRPr b="0" lang="en-US" sz="3200" spc="-1" strike="noStrike">
              <a:solidFill>
                <a:srgbClr val="000000"/>
              </a:solidFill>
              <a:latin typeface="Times New Roman"/>
            </a:endParaRPr>
          </a:p>
        </p:txBody>
      </p:sp>
      <p:sp>
        <p:nvSpPr>
          <p:cNvPr id="26" name="PlaceHolder 4"/>
          <p:cNvSpPr>
            <a:spLocks noGrp="1"/>
          </p:cNvSpPr>
          <p:nvPr>
            <p:ph type="body"/>
          </p:nvPr>
        </p:nvSpPr>
        <p:spPr>
          <a:xfrm>
            <a:off x="504000" y="4059360"/>
            <a:ext cx="8870040" cy="2091240"/>
          </a:xfrm>
          <a:prstGeom prst="rect">
            <a:avLst/>
          </a:prstGeom>
        </p:spPr>
        <p:txBody>
          <a:bodyPr lIns="0" rIns="0" tIns="0" bIns="0">
            <a:normAutofit/>
          </a:bodyPr>
          <a:p>
            <a:endParaRPr b="0" lang="en-US" sz="3200" spc="-1" strike="noStrike">
              <a:solidFill>
                <a:srgbClr val="000000"/>
              </a:solidFill>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0"/>
            <a:ext cx="10080000" cy="7560000"/>
          </a:xfrm>
          <a:prstGeom prst="rect">
            <a:avLst/>
          </a:prstGeom>
          <a:ln w="0">
            <a:noFill/>
          </a:ln>
        </p:spPr>
      </p:pic>
      <p:sp>
        <p:nvSpPr>
          <p:cNvPr id="1" name="PlaceHolder 1"/>
          <p:cNvSpPr>
            <a:spLocks noGrp="1"/>
          </p:cNvSpPr>
          <p:nvPr>
            <p:ph type="title"/>
          </p:nvPr>
        </p:nvSpPr>
        <p:spPr>
          <a:xfrm>
            <a:off x="504000" y="3168000"/>
            <a:ext cx="9071640" cy="1262160"/>
          </a:xfrm>
          <a:prstGeom prst="rect">
            <a:avLst/>
          </a:prstGeom>
        </p:spPr>
        <p:txBody>
          <a:bodyPr lIns="0" rIns="0" tIns="0" bIns="0" anchor="ctr">
            <a:normAutofit/>
          </a:bodyPr>
          <a:p>
            <a:pPr algn="ctr">
              <a:tabLst>
                <a:tab algn="l" pos="408240"/>
              </a:tabLst>
            </a:pPr>
            <a:r>
              <a:rPr b="0" lang="en-US" sz="4400" spc="-1" strike="noStrike">
                <a:solidFill>
                  <a:srgbClr val="000000"/>
                </a:solidFill>
                <a:latin typeface="MathJax_AMS"/>
              </a:rPr>
              <a:t>Click to edit the title text format</a:t>
            </a:r>
            <a:endParaRPr b="0" lang="en-US" sz="4400" spc="-1" strike="noStrike">
              <a:solidFill>
                <a:srgbClr val="000000"/>
              </a:solidFill>
              <a:latin typeface="MathJax_AMS"/>
            </a:endParaRPr>
          </a:p>
        </p:txBody>
      </p:sp>
      <p:sp>
        <p:nvSpPr>
          <p:cNvPr id="2" name="PlaceHolder 2"/>
          <p:cNvSpPr>
            <a:spLocks noGrp="1"/>
          </p:cNvSpPr>
          <p:nvPr>
            <p:ph type="body"/>
          </p:nvPr>
        </p:nvSpPr>
        <p:spPr>
          <a:xfrm>
            <a:off x="504000" y="4752000"/>
            <a:ext cx="8870040" cy="2016000"/>
          </a:xfrm>
          <a:prstGeom prst="rect">
            <a:avLst/>
          </a:prstGeom>
        </p:spPr>
        <p:txBody>
          <a:bodyPr lIns="0" rIns="0" tIns="0" bIns="0">
            <a:normAutofit fontScale="63000"/>
          </a:bodyPr>
          <a:p>
            <a:pPr marL="432000" indent="-324000" algn="ctr">
              <a:spcAft>
                <a:spcPts val="1057"/>
              </a:spcAft>
            </a:pPr>
            <a:r>
              <a:rPr b="0" lang="en-US" sz="2400" spc="-1" strike="noStrike">
                <a:solidFill>
                  <a:srgbClr val="000000"/>
                </a:solidFill>
                <a:latin typeface="Times New Roman"/>
              </a:rPr>
              <a:t>Click to edit the outline text format</a:t>
            </a:r>
            <a:endParaRPr b="0" lang="en-US" sz="2400" spc="-1" strike="noStrike">
              <a:solidFill>
                <a:srgbClr val="000000"/>
              </a:solidFill>
              <a:latin typeface="Times New Roman"/>
            </a:endParaRPr>
          </a:p>
          <a:p>
            <a:pPr lvl="1" marL="864000" indent="-324000" algn="ctr">
              <a:spcAft>
                <a:spcPts val="1131"/>
              </a:spcAft>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296000" indent="-288000" algn="ctr">
              <a:spcAft>
                <a:spcPts val="848"/>
              </a:spcAft>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728000" indent="-216000" algn="ctr">
              <a:spcAft>
                <a:spcPts val="561"/>
              </a:spcAft>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lgn="ctr">
              <a:spcAft>
                <a:spcPts val="281"/>
              </a:spcAft>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lgn="ctr">
              <a:spcAft>
                <a:spcPts val="281"/>
              </a:spcAft>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lgn="ctr">
              <a:spcAft>
                <a:spcPts val="281"/>
              </a:spcAft>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
        <p:nvSpPr>
          <p:cNvPr id="3" name="PlaceHolder 3"/>
          <p:cNvSpPr>
            <a:spLocks noGrp="1"/>
          </p:cNvSpPr>
          <p:nvPr>
            <p:ph type="dt"/>
          </p:nvPr>
        </p:nvSpPr>
        <p:spPr>
          <a:xfrm>
            <a:off x="503640" y="688716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4" name="PlaceHolder 4"/>
          <p:cNvSpPr>
            <a:spLocks noGrp="1"/>
          </p:cNvSpPr>
          <p:nvPr>
            <p:ph type="ftr"/>
          </p:nvPr>
        </p:nvSpPr>
        <p:spPr>
          <a:xfrm>
            <a:off x="3447000" y="688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5" name="PlaceHolder 5"/>
          <p:cNvSpPr>
            <a:spLocks noGrp="1"/>
          </p:cNvSpPr>
          <p:nvPr>
            <p:ph type="sldNum"/>
          </p:nvPr>
        </p:nvSpPr>
        <p:spPr>
          <a:xfrm>
            <a:off x="7226640" y="6887160"/>
            <a:ext cx="2348280" cy="521280"/>
          </a:xfrm>
          <a:prstGeom prst="rect">
            <a:avLst/>
          </a:prstGeom>
        </p:spPr>
        <p:txBody>
          <a:bodyPr lIns="0" rIns="0" tIns="0" bIns="0">
            <a:noAutofit/>
          </a:bodyPr>
          <a:p>
            <a:pPr algn="r"/>
            <a:fld id="{81DD4280-182E-4605-A478-9FF1AE35580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 descr=""/>
          <p:cNvPicPr/>
          <p:nvPr/>
        </p:nvPicPr>
        <p:blipFill>
          <a:blip r:embed="rId2"/>
          <a:stretch/>
        </p:blipFill>
        <p:spPr>
          <a:xfrm>
            <a:off x="0" y="-1440"/>
            <a:ext cx="10080000" cy="7561440"/>
          </a:xfrm>
          <a:prstGeom prst="rect">
            <a:avLst/>
          </a:prstGeom>
          <a:ln w="0">
            <a:noFill/>
          </a:ln>
        </p:spPr>
      </p:pic>
      <p:sp>
        <p:nvSpPr>
          <p:cNvPr id="43" name="PlaceHolder 1"/>
          <p:cNvSpPr>
            <a:spLocks noGrp="1"/>
          </p:cNvSpPr>
          <p:nvPr>
            <p:ph type="title"/>
          </p:nvPr>
        </p:nvSpPr>
        <p:spPr>
          <a:xfrm>
            <a:off x="504000" y="301320"/>
            <a:ext cx="7704000" cy="1138680"/>
          </a:xfrm>
          <a:prstGeom prst="rect">
            <a:avLst/>
          </a:prstGeom>
        </p:spPr>
        <p:txBody>
          <a:bodyPr lIns="0" rIns="0" tIns="0" bIns="0" anchor="ctr">
            <a:noAutofit/>
          </a:bodyPr>
          <a:p>
            <a:r>
              <a:rPr b="0" lang="en-US" sz="4400" spc="-1" strike="noStrike">
                <a:solidFill>
                  <a:srgbClr val="000000"/>
                </a:solidFill>
                <a:latin typeface="Times New Roman"/>
              </a:rPr>
              <a:t>Click to edit the title text format</a:t>
            </a:r>
            <a:endParaRPr b="0" lang="en-US" sz="4400" spc="-1" strike="noStrike">
              <a:solidFill>
                <a:srgbClr val="000000"/>
              </a:solidFill>
              <a:latin typeface="Times New Roman"/>
            </a:endParaRPr>
          </a:p>
        </p:txBody>
      </p:sp>
      <p:sp>
        <p:nvSpPr>
          <p:cNvPr id="44" name="PlaceHolder 2"/>
          <p:cNvSpPr>
            <a:spLocks noGrp="1"/>
          </p:cNvSpPr>
          <p:nvPr>
            <p:ph type="body"/>
          </p:nvPr>
        </p:nvSpPr>
        <p:spPr>
          <a:xfrm>
            <a:off x="504000" y="1769040"/>
            <a:ext cx="8870040" cy="438444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solidFill>
                  <a:srgbClr val="000000"/>
                </a:solidFill>
                <a:latin typeface="Times New Roman"/>
              </a:rPr>
              <a:t>Click to edit the outline text format</a:t>
            </a:r>
            <a:endParaRPr b="0" lang="en-US" sz="3200" spc="-1" strike="noStrike">
              <a:solidFill>
                <a:srgbClr val="000000"/>
              </a:solidFill>
              <a:latin typeface="Times New Roman"/>
            </a:endParaRPr>
          </a:p>
          <a:p>
            <a:pPr lvl="1" marL="864000" indent="-324000">
              <a:spcAft>
                <a:spcPts val="1134"/>
              </a:spcAft>
              <a:buClr>
                <a:srgbClr val="000000"/>
              </a:buClr>
              <a:buSzPct val="75000"/>
              <a:buFont typeface="Symbol" charset="2"/>
              <a:buChar char=""/>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296000" indent="-288000">
              <a:spcAft>
                <a:spcPts val="850"/>
              </a:spcAft>
              <a:buClr>
                <a:srgbClr val="000000"/>
              </a:buClr>
              <a:buSzPct val="45000"/>
              <a:buFont typeface="Wingdings" charset="2"/>
              <a:buChar char=""/>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728000" indent="-216000">
              <a:spcAft>
                <a:spcPts val="567"/>
              </a:spcAft>
              <a:buClr>
                <a:srgbClr val="000000"/>
              </a:buClr>
              <a:buSzPct val="75000"/>
              <a:buFont typeface="Symbol" charset="2"/>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spcAft>
                <a:spcPts val="283"/>
              </a:spcAft>
              <a:buClr>
                <a:srgbClr val="000000"/>
              </a:buClr>
              <a:buSzPct val="45000"/>
              <a:buFont typeface="Wingdings" charset="2"/>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spcAft>
                <a:spcPts val="283"/>
              </a:spcAft>
              <a:buClr>
                <a:srgbClr val="000000"/>
              </a:buClr>
              <a:buSzPct val="45000"/>
              <a:buFont typeface="Wingdings" charset="2"/>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spcAft>
                <a:spcPts val="283"/>
              </a:spcAft>
              <a:buClr>
                <a:srgbClr val="000000"/>
              </a:buClr>
              <a:buSzPct val="45000"/>
              <a:buFont typeface="Wingdings" charset="2"/>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
        <p:nvSpPr>
          <p:cNvPr id="45" name="PlaceHolder 3"/>
          <p:cNvSpPr>
            <a:spLocks noGrp="1"/>
          </p:cNvSpPr>
          <p:nvPr>
            <p:ph type="dt"/>
          </p:nvPr>
        </p:nvSpPr>
        <p:spPr>
          <a:xfrm>
            <a:off x="504000" y="688716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46" name="PlaceHolder 4"/>
          <p:cNvSpPr>
            <a:spLocks noGrp="1"/>
          </p:cNvSpPr>
          <p:nvPr>
            <p:ph type="ftr"/>
          </p:nvPr>
        </p:nvSpPr>
        <p:spPr>
          <a:xfrm>
            <a:off x="3447360" y="688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47" name="PlaceHolder 5"/>
          <p:cNvSpPr>
            <a:spLocks noGrp="1"/>
          </p:cNvSpPr>
          <p:nvPr>
            <p:ph type="sldNum"/>
          </p:nvPr>
        </p:nvSpPr>
        <p:spPr>
          <a:xfrm>
            <a:off x="7227000" y="6887160"/>
            <a:ext cx="2348280" cy="521280"/>
          </a:xfrm>
          <a:prstGeom prst="rect">
            <a:avLst/>
          </a:prstGeom>
        </p:spPr>
        <p:txBody>
          <a:bodyPr lIns="0" rIns="0" tIns="0" bIns="0">
            <a:noAutofit/>
          </a:bodyPr>
          <a:p>
            <a:pPr algn="r"/>
            <a:fld id="{9E36914B-66AF-4DB9-8673-A3777C5D6D4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 descr=""/>
          <p:cNvPicPr/>
          <p:nvPr/>
        </p:nvPicPr>
        <p:blipFill>
          <a:blip r:embed="rId2"/>
          <a:stretch/>
        </p:blipFill>
        <p:spPr>
          <a:xfrm>
            <a:off x="0" y="0"/>
            <a:ext cx="10080000" cy="7560000"/>
          </a:xfrm>
          <a:prstGeom prst="rect">
            <a:avLst/>
          </a:prstGeom>
          <a:ln w="0">
            <a:noFill/>
          </a:ln>
        </p:spPr>
      </p:pic>
      <p:sp>
        <p:nvSpPr>
          <p:cNvPr id="85" name="PlaceHolder 1"/>
          <p:cNvSpPr>
            <a:spLocks noGrp="1"/>
          </p:cNvSpPr>
          <p:nvPr>
            <p:ph type="title"/>
          </p:nvPr>
        </p:nvSpPr>
        <p:spPr>
          <a:xfrm>
            <a:off x="504000" y="301320"/>
            <a:ext cx="7704000" cy="1138680"/>
          </a:xfrm>
          <a:prstGeom prst="rect">
            <a:avLst/>
          </a:prstGeom>
        </p:spPr>
        <p:txBody>
          <a:bodyPr lIns="0" rIns="0" tIns="0" bIns="0" anchor="ctr">
            <a:noAutofit/>
          </a:bodyPr>
          <a:p>
            <a:r>
              <a:rPr b="0" lang="en-US" sz="4400" spc="-1" strike="noStrike">
                <a:solidFill>
                  <a:srgbClr val="000000"/>
                </a:solidFill>
                <a:latin typeface="Times New Roman"/>
              </a:rPr>
              <a:t>Click to edit the title text format</a:t>
            </a:r>
            <a:endParaRPr b="0" lang="en-US" sz="4400" spc="-1" strike="noStrike">
              <a:solidFill>
                <a:srgbClr val="000000"/>
              </a:solidFill>
              <a:latin typeface="Times New Roman"/>
            </a:endParaRPr>
          </a:p>
        </p:txBody>
      </p:sp>
      <p:sp>
        <p:nvSpPr>
          <p:cNvPr id="86" name="PlaceHolder 2"/>
          <p:cNvSpPr>
            <a:spLocks noGrp="1"/>
          </p:cNvSpPr>
          <p:nvPr>
            <p:ph type="body"/>
          </p:nvPr>
        </p:nvSpPr>
        <p:spPr>
          <a:xfrm>
            <a:off x="504000" y="1769040"/>
            <a:ext cx="8870040" cy="4384440"/>
          </a:xfrm>
          <a:prstGeom prst="rect">
            <a:avLst/>
          </a:prstGeom>
        </p:spPr>
        <p:txBody>
          <a:bodyPr lIns="0" rIns="0" tIns="0" bIns="0">
            <a:normAutofit/>
          </a:bodyPr>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Click to edit the outline text format</a:t>
            </a:r>
            <a:endParaRPr b="0" lang="en-US" sz="3200" spc="-1" strike="noStrike">
              <a:solidFill>
                <a:srgbClr val="000000"/>
              </a:solidFill>
              <a:latin typeface="Times New Roman"/>
            </a:endParaRPr>
          </a:p>
          <a:p>
            <a:pPr lvl="1" marL="864000" indent="-324000">
              <a:spcAft>
                <a:spcPts val="1134"/>
              </a:spcAft>
              <a:buClr>
                <a:srgbClr val="000000"/>
              </a:buClr>
              <a:buSzPct val="75000"/>
              <a:buFont typeface="Symbol" charset="2"/>
              <a:buChar char=""/>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296000" indent="-288000">
              <a:spcAft>
                <a:spcPts val="850"/>
              </a:spcAft>
              <a:buClr>
                <a:srgbClr val="000000"/>
              </a:buClr>
              <a:buSzPct val="45000"/>
              <a:buFont typeface="Wingdings" charset="2"/>
              <a:buChar char=""/>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728000" indent="-216000">
              <a:spcAft>
                <a:spcPts val="567"/>
              </a:spcAft>
              <a:buClr>
                <a:srgbClr val="000000"/>
              </a:buClr>
              <a:buSzPct val="75000"/>
              <a:buFont typeface="Symbol" charset="2"/>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spcAft>
                <a:spcPts val="283"/>
              </a:spcAft>
              <a:buClr>
                <a:srgbClr val="000000"/>
              </a:buClr>
              <a:buSzPct val="45000"/>
              <a:buFont typeface="Wingdings" charset="2"/>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spcAft>
                <a:spcPts val="283"/>
              </a:spcAft>
              <a:buClr>
                <a:srgbClr val="000000"/>
              </a:buClr>
              <a:buSzPct val="45000"/>
              <a:buFont typeface="Wingdings" charset="2"/>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spcAft>
                <a:spcPts val="283"/>
              </a:spcAft>
              <a:buClr>
                <a:srgbClr val="000000"/>
              </a:buClr>
              <a:buSzPct val="45000"/>
              <a:buFont typeface="Wingdings" charset="2"/>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
        <p:nvSpPr>
          <p:cNvPr id="87" name="PlaceHolder 3"/>
          <p:cNvSpPr>
            <a:spLocks noGrp="1"/>
          </p:cNvSpPr>
          <p:nvPr>
            <p:ph type="dt"/>
          </p:nvPr>
        </p:nvSpPr>
        <p:spPr>
          <a:xfrm>
            <a:off x="504000" y="688716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88" name="PlaceHolder 4"/>
          <p:cNvSpPr>
            <a:spLocks noGrp="1"/>
          </p:cNvSpPr>
          <p:nvPr>
            <p:ph type="ftr"/>
          </p:nvPr>
        </p:nvSpPr>
        <p:spPr>
          <a:xfrm>
            <a:off x="3447360" y="688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89" name="PlaceHolder 5"/>
          <p:cNvSpPr>
            <a:spLocks noGrp="1"/>
          </p:cNvSpPr>
          <p:nvPr>
            <p:ph type="sldNum"/>
          </p:nvPr>
        </p:nvSpPr>
        <p:spPr>
          <a:xfrm>
            <a:off x="7227000" y="6887160"/>
            <a:ext cx="2348280" cy="521280"/>
          </a:xfrm>
          <a:prstGeom prst="rect">
            <a:avLst/>
          </a:prstGeom>
        </p:spPr>
        <p:txBody>
          <a:bodyPr lIns="0" rIns="0" tIns="0" bIns="0">
            <a:noAutofit/>
          </a:bodyPr>
          <a:p>
            <a:pPr algn="r"/>
            <a:fld id="{EA18A6F4-E094-431A-B7A7-E4509D9A510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2"/>
          <a:stretch/>
        </p:blipFill>
        <p:spPr>
          <a:xfrm>
            <a:off x="0" y="0"/>
            <a:ext cx="10080000" cy="7560000"/>
          </a:xfrm>
          <a:prstGeom prst="rect">
            <a:avLst/>
          </a:prstGeom>
          <a:ln w="0">
            <a:noFill/>
          </a:ln>
        </p:spPr>
      </p:pic>
      <p:sp>
        <p:nvSpPr>
          <p:cNvPr id="127" name="PlaceHolder 1"/>
          <p:cNvSpPr>
            <a:spLocks noGrp="1"/>
          </p:cNvSpPr>
          <p:nvPr>
            <p:ph type="title"/>
          </p:nvPr>
        </p:nvSpPr>
        <p:spPr>
          <a:xfrm>
            <a:off x="504000" y="301320"/>
            <a:ext cx="7704000" cy="1138680"/>
          </a:xfrm>
          <a:prstGeom prst="rect">
            <a:avLst/>
          </a:prstGeom>
        </p:spPr>
        <p:txBody>
          <a:bodyPr lIns="0" rIns="0" tIns="0" bIns="0" anchor="ctr">
            <a:noAutofit/>
          </a:bodyPr>
          <a:p>
            <a:r>
              <a:rPr b="0" lang="en-US" sz="4400" spc="-1" strike="noStrike">
                <a:solidFill>
                  <a:srgbClr val="000000"/>
                </a:solidFill>
                <a:latin typeface="Times New Roman"/>
              </a:rPr>
              <a:t>Click to edit the title text format</a:t>
            </a:r>
            <a:endParaRPr b="0" lang="en-US" sz="4400" spc="-1" strike="noStrike">
              <a:solidFill>
                <a:srgbClr val="000000"/>
              </a:solidFill>
              <a:latin typeface="Times New Roman"/>
            </a:endParaRPr>
          </a:p>
        </p:txBody>
      </p:sp>
      <p:sp>
        <p:nvSpPr>
          <p:cNvPr id="128" name="PlaceHolder 2"/>
          <p:cNvSpPr>
            <a:spLocks noGrp="1"/>
          </p:cNvSpPr>
          <p:nvPr>
            <p:ph type="body"/>
          </p:nvPr>
        </p:nvSpPr>
        <p:spPr>
          <a:xfrm>
            <a:off x="504000" y="1769040"/>
            <a:ext cx="8870040" cy="438444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solidFill>
                  <a:srgbClr val="000000"/>
                </a:solidFill>
                <a:latin typeface="Times New Roman"/>
              </a:rPr>
              <a:t>Click to edit the outline text format</a:t>
            </a:r>
            <a:endParaRPr b="0" lang="en-US" sz="3200" spc="-1" strike="noStrike">
              <a:solidFill>
                <a:srgbClr val="000000"/>
              </a:solidFill>
              <a:latin typeface="Times New Roman"/>
            </a:endParaRPr>
          </a:p>
          <a:p>
            <a:pPr lvl="1" marL="864000" indent="-324000">
              <a:spcAft>
                <a:spcPts val="1134"/>
              </a:spcAft>
              <a:buClr>
                <a:srgbClr val="000000"/>
              </a:buClr>
              <a:buSzPct val="75000"/>
              <a:buFont typeface="Symbol" charset="2"/>
              <a:buChar char=""/>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296000" indent="-288000">
              <a:spcAft>
                <a:spcPts val="850"/>
              </a:spcAft>
              <a:buClr>
                <a:srgbClr val="000000"/>
              </a:buClr>
              <a:buSzPct val="45000"/>
              <a:buFont typeface="Wingdings" charset="2"/>
              <a:buChar char=""/>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728000" indent="-216000">
              <a:spcAft>
                <a:spcPts val="567"/>
              </a:spcAft>
              <a:buClr>
                <a:srgbClr val="000000"/>
              </a:buClr>
              <a:buSzPct val="75000"/>
              <a:buFont typeface="Symbol" charset="2"/>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spcAft>
                <a:spcPts val="283"/>
              </a:spcAft>
              <a:buClr>
                <a:srgbClr val="000000"/>
              </a:buClr>
              <a:buSzPct val="45000"/>
              <a:buFont typeface="Wingdings" charset="2"/>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spcAft>
                <a:spcPts val="283"/>
              </a:spcAft>
              <a:buClr>
                <a:srgbClr val="000000"/>
              </a:buClr>
              <a:buSzPct val="45000"/>
              <a:buFont typeface="Wingdings" charset="2"/>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spcAft>
                <a:spcPts val="283"/>
              </a:spcAft>
              <a:buClr>
                <a:srgbClr val="000000"/>
              </a:buClr>
              <a:buSzPct val="45000"/>
              <a:buFont typeface="Wingdings" charset="2"/>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
        <p:nvSpPr>
          <p:cNvPr id="129" name="PlaceHolder 3"/>
          <p:cNvSpPr>
            <a:spLocks noGrp="1"/>
          </p:cNvSpPr>
          <p:nvPr>
            <p:ph type="dt"/>
          </p:nvPr>
        </p:nvSpPr>
        <p:spPr>
          <a:xfrm>
            <a:off x="504000" y="688716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130" name="PlaceHolder 4"/>
          <p:cNvSpPr>
            <a:spLocks noGrp="1"/>
          </p:cNvSpPr>
          <p:nvPr>
            <p:ph type="ftr"/>
          </p:nvPr>
        </p:nvSpPr>
        <p:spPr>
          <a:xfrm>
            <a:off x="3447360" y="688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131" name="PlaceHolder 5"/>
          <p:cNvSpPr>
            <a:spLocks noGrp="1"/>
          </p:cNvSpPr>
          <p:nvPr>
            <p:ph type="sldNum"/>
          </p:nvPr>
        </p:nvSpPr>
        <p:spPr>
          <a:xfrm>
            <a:off x="7227000" y="6887160"/>
            <a:ext cx="2348280" cy="521280"/>
          </a:xfrm>
          <a:prstGeom prst="rect">
            <a:avLst/>
          </a:prstGeom>
        </p:spPr>
        <p:txBody>
          <a:bodyPr lIns="0" rIns="0" tIns="0" bIns="0">
            <a:noAutofit/>
          </a:bodyPr>
          <a:p>
            <a:pPr algn="r"/>
            <a:fld id="{797760B0-3E3D-4DBC-B929-D829B3FE244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40.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457200" y="3200400"/>
            <a:ext cx="9071640" cy="1262160"/>
          </a:xfrm>
          <a:prstGeom prst="rect">
            <a:avLst/>
          </a:prstGeom>
          <a:noFill/>
          <a:ln w="0">
            <a:noFill/>
          </a:ln>
        </p:spPr>
        <p:txBody>
          <a:bodyPr lIns="0" rIns="0" tIns="0" bIns="0" anchor="ctr">
            <a:normAutofit/>
          </a:bodyPr>
          <a:p>
            <a:pPr algn="ctr">
              <a:tabLst>
                <a:tab algn="l" pos="408240"/>
              </a:tabLst>
            </a:pPr>
            <a:r>
              <a:rPr b="1" lang="en-US" sz="4400" spc="-1" strike="noStrike">
                <a:solidFill>
                  <a:srgbClr val="000000"/>
                </a:solidFill>
                <a:latin typeface="MathJax_AMS"/>
              </a:rPr>
              <a:t>History of Trading</a:t>
            </a:r>
            <a:endParaRPr b="1" lang="en-US" sz="4400" spc="-1" strike="noStrike">
              <a:solidFill>
                <a:srgbClr val="000000"/>
              </a:solidFill>
              <a:latin typeface="MathJax_AMS"/>
            </a:endParaRPr>
          </a:p>
        </p:txBody>
      </p:sp>
      <p:sp>
        <p:nvSpPr>
          <p:cNvPr id="169" name="TextShape 2"/>
          <p:cNvSpPr txBox="1"/>
          <p:nvPr/>
        </p:nvSpPr>
        <p:spPr>
          <a:xfrm>
            <a:off x="7565400" y="6629400"/>
            <a:ext cx="2514600" cy="930600"/>
          </a:xfrm>
          <a:prstGeom prst="rect">
            <a:avLst/>
          </a:prstGeom>
          <a:noFill/>
          <a:ln w="0">
            <a:noFill/>
          </a:ln>
        </p:spPr>
        <p:txBody>
          <a:bodyPr lIns="0" rIns="0" tIns="0" bIns="0">
            <a:normAutofit/>
          </a:bodyPr>
          <a:p>
            <a:pPr marL="432000" indent="-324000" algn="ctr">
              <a:spcAft>
                <a:spcPts val="1414"/>
              </a:spcAft>
            </a:pPr>
            <a:r>
              <a:rPr b="0" lang="en-US" sz="2400" spc="-1" strike="noStrike">
                <a:solidFill>
                  <a:srgbClr val="000000"/>
                </a:solidFill>
                <a:latin typeface="Times New Roman"/>
              </a:rPr>
              <a:t>WALID KHOYI</a:t>
            </a:r>
            <a:endParaRPr b="0" lang="en-US" sz="2400" spc="-1" strike="noStrike">
              <a:solidFill>
                <a:srgbClr val="000000"/>
              </a:solidFill>
              <a:latin typeface="Times New Roman"/>
            </a:endParaRPr>
          </a:p>
          <a:p>
            <a:pPr marL="432000" indent="-324000" algn="ctr">
              <a:spcAft>
                <a:spcPts val="1057"/>
              </a:spcAft>
            </a:pPr>
            <a:r>
              <a:rPr b="0" lang="en-US" sz="2400" spc="-1" strike="noStrike">
                <a:solidFill>
                  <a:srgbClr val="000000"/>
                </a:solidFill>
                <a:latin typeface="Times New Roman"/>
              </a:rPr>
              <a:t>BADR GRARI</a:t>
            </a:r>
            <a:endParaRPr b="0" lang="en-US" sz="2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7">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animEffect filter="fade" transition="in">
                                      <p:cBhvr additive="repl">
                                        <p:cTn id="7" dur="1000"/>
                                        <p:tgtEl>
                                          <p:spTgt spid="168">
                                            <p:txEl>
                                              <p:pRg st="0" end="0"/>
                                            </p:txEl>
                                          </p:spTgt>
                                        </p:tgtEl>
                                      </p:cBhvr>
                                    </p:animEffect>
                                    <p:anim calcmode="lin" valueType="num">
                                      <p:cBhvr additive="repl">
                                        <p:cTn id="8" dur="1000" fill="hold"/>
                                        <p:tgtEl>
                                          <p:spTgt spid="168">
                                            <p:txEl>
                                              <p:pRg st="0" end="0"/>
                                            </p:txEl>
                                          </p:spTgt>
                                        </p:tgtEl>
                                        <p:attrNameLst>
                                          <p:attrName>ppt_x</p:attrName>
                                        </p:attrNameLst>
                                      </p:cBhvr>
                                      <p:tavLst>
                                        <p:tav tm="0">
                                          <p:val>
                                            <p:strVal val="#ppt_x"/>
                                          </p:val>
                                        </p:tav>
                                        <p:tav tm="100000">
                                          <p:val>
                                            <p:strVal val="#ppt_x"/>
                                          </p:val>
                                        </p:tav>
                                      </p:tavLst>
                                    </p:anim>
                                    <p:anim calcmode="lin" valueType="num">
                                      <p:cBhvr additive="repl">
                                        <p:cTn id="9" dur="1000" fill="hold"/>
                                        <p:tgtEl>
                                          <p:spTgt spid="16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1">
                                  <p:stCondLst>
                                    <p:cond delay="0"/>
                                  </p:stCondLst>
                                  <p:childTnLst>
                                    <p:set>
                                      <p:cBhvr>
                                        <p:cTn id="13" dur="1" fill="hold">
                                          <p:stCondLst>
                                            <p:cond delay="0"/>
                                          </p:stCondLst>
                                        </p:cTn>
                                        <p:tgtEl>
                                          <p:spTgt spid="169">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nodeType="clickEffect" fill="hold" presetClass="entr" presetID="1">
                                  <p:stCondLst>
                                    <p:cond delay="0"/>
                                  </p:stCondLst>
                                  <p:childTnLst>
                                    <p:set>
                                      <p:cBhvr>
                                        <p:cTn id="17" dur="1" fill="hold">
                                          <p:stCondLst>
                                            <p:cond delay="0"/>
                                          </p:stCondLst>
                                        </p:cTn>
                                        <p:tgtEl>
                                          <p:spTgt spid="16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504000" y="301320"/>
            <a:ext cx="7704000" cy="1138680"/>
          </a:xfrm>
          <a:prstGeom prst="rect">
            <a:avLst/>
          </a:prstGeom>
          <a:noFill/>
          <a:ln w="0">
            <a:noFill/>
          </a:ln>
        </p:spPr>
        <p:txBody>
          <a:bodyPr lIns="0" rIns="0" tIns="0" bIns="0" anchor="ctr">
            <a:noAutofit/>
          </a:bodyPr>
          <a:p>
            <a:pPr marL="432000" indent="-324000">
              <a:spcAft>
                <a:spcPts val="1414"/>
              </a:spcAft>
              <a:buClr>
                <a:srgbClr val="000000"/>
              </a:buClr>
              <a:buSzPct val="45000"/>
              <a:buFont typeface="Wingdings" charset="2"/>
              <a:buChar char=""/>
            </a:pPr>
            <a:r>
              <a:rPr b="0" lang="en-US" sz="4400" spc="-1" strike="noStrike">
                <a:solidFill>
                  <a:srgbClr val="000000"/>
                </a:solidFill>
                <a:latin typeface="Times New Roman"/>
              </a:rPr>
              <a:t>Digital currency</a:t>
            </a:r>
            <a:endParaRPr b="0" lang="en-US" sz="4400" spc="-1" strike="noStrike">
              <a:solidFill>
                <a:srgbClr val="000000"/>
              </a:solidFill>
              <a:latin typeface="Times New Roman"/>
            </a:endParaRPr>
          </a:p>
        </p:txBody>
      </p:sp>
      <p:sp>
        <p:nvSpPr>
          <p:cNvPr id="216" name="CustomShape 2"/>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217" name="CustomShape 3"/>
          <p:cNvSpPr/>
          <p:nvPr/>
        </p:nvSpPr>
        <p:spPr>
          <a:xfrm>
            <a:off x="7315200" y="57150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7</a:t>
            </a:r>
            <a:endParaRPr b="0" lang="en-US" sz="1800" spc="-1" strike="noStrike">
              <a:latin typeface="Arial"/>
            </a:endParaRPr>
          </a:p>
        </p:txBody>
      </p:sp>
      <p:pic>
        <p:nvPicPr>
          <p:cNvPr id="218" name="" descr=""/>
          <p:cNvPicPr/>
          <p:nvPr/>
        </p:nvPicPr>
        <p:blipFill>
          <a:blip r:embed="rId1"/>
          <a:stretch/>
        </p:blipFill>
        <p:spPr>
          <a:xfrm>
            <a:off x="6600960" y="2514600"/>
            <a:ext cx="3228840" cy="3200400"/>
          </a:xfrm>
          <a:prstGeom prst="rect">
            <a:avLst/>
          </a:prstGeom>
          <a:ln w="0">
            <a:noFill/>
          </a:ln>
        </p:spPr>
      </p:pic>
      <p:sp>
        <p:nvSpPr>
          <p:cNvPr id="219" name="TextShape 4"/>
          <p:cNvSpPr txBox="1"/>
          <p:nvPr/>
        </p:nvSpPr>
        <p:spPr>
          <a:xfrm>
            <a:off x="504000" y="1769040"/>
            <a:ext cx="6858000" cy="4860360"/>
          </a:xfrm>
          <a:prstGeom prst="rect">
            <a:avLst/>
          </a:prstGeom>
          <a:noFill/>
          <a:ln w="0">
            <a:noFill/>
          </a:ln>
        </p:spPr>
        <p:txBody>
          <a:bodyPr lIns="0" rIns="0" tIns="0" bIns="0">
            <a:normAutofit/>
          </a:bodyPr>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Digital currency is a form of currency that is available only in digital or electronic form, and not in physical form. It is also called digital money, electronic money, electronic currency, or cyber cash. </a:t>
            </a:r>
            <a:endParaRPr b="0" lang="en-US" sz="3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2307600" y="2971800"/>
            <a:ext cx="5007600" cy="1923120"/>
          </a:xfrm>
          <a:prstGeom prst="rect">
            <a:avLst/>
          </a:prstGeom>
          <a:noFill/>
          <a:ln w="0">
            <a:noFill/>
          </a:ln>
        </p:spPr>
        <p:txBody>
          <a:bodyPr lIns="0" rIns="0" tIns="0" bIns="0" anchor="ctr">
            <a:noAutofit/>
          </a:bodyPr>
          <a:p>
            <a:pPr algn="ctr"/>
            <a:r>
              <a:rPr b="0" lang="en-US" sz="3200" spc="-1" strike="noStrike">
                <a:latin typeface="Arial"/>
              </a:rPr>
              <a:t>The end</a:t>
            </a:r>
            <a:endParaRPr b="0" lang="en-US" sz="3200" spc="-1" strike="noStrike">
              <a:latin typeface="Arial"/>
            </a:endParaRPr>
          </a:p>
        </p:txBody>
      </p:sp>
      <p:sp>
        <p:nvSpPr>
          <p:cNvPr id="221" name="CustomShape 2"/>
          <p:cNvSpPr/>
          <p:nvPr/>
        </p:nvSpPr>
        <p:spPr>
          <a:xfrm>
            <a:off x="7543800" y="0"/>
            <a:ext cx="685800" cy="2743200"/>
          </a:xfrm>
          <a:custGeom>
            <a:avLst/>
            <a:gdLst/>
            <a:ahLst/>
            <a:rect l="0" t="0" r="r" b="b"/>
            <a:pathLst>
              <a:path w="1907" h="7622">
                <a:moveTo>
                  <a:pt x="476" y="0"/>
                </a:moveTo>
                <a:lnTo>
                  <a:pt x="476" y="5715"/>
                </a:lnTo>
                <a:lnTo>
                  <a:pt x="0" y="5715"/>
                </a:lnTo>
                <a:lnTo>
                  <a:pt x="953" y="7621"/>
                </a:lnTo>
                <a:lnTo>
                  <a:pt x="1906" y="5715"/>
                </a:lnTo>
                <a:lnTo>
                  <a:pt x="1429" y="5715"/>
                </a:lnTo>
                <a:lnTo>
                  <a:pt x="1429" y="0"/>
                </a:lnTo>
                <a:lnTo>
                  <a:pt x="476" y="0"/>
                </a:lnTo>
              </a:path>
            </a:pathLst>
          </a:custGeom>
          <a:solidFill>
            <a:srgbClr val="000000"/>
          </a:solidFill>
          <a:ln w="0">
            <a:solidFill>
              <a:srgbClr val="808080"/>
            </a:solidFill>
          </a:ln>
        </p:spPr>
        <p:style>
          <a:lnRef idx="0"/>
          <a:fillRef idx="0"/>
          <a:effectRef idx="0"/>
          <a:fontRef idx="minor"/>
        </p:style>
      </p:sp>
      <p:sp>
        <p:nvSpPr>
          <p:cNvPr id="222" name="CustomShape 3"/>
          <p:cNvSpPr/>
          <p:nvPr/>
        </p:nvSpPr>
        <p:spPr>
          <a:xfrm>
            <a:off x="7315200" y="16002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Now</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24">
                                  <p:stCondLst>
                                    <p:cond delay="0"/>
                                  </p:stCondLst>
                                  <p:childTnLst>
                                    <p:set>
                                      <p:cBhvr>
                                        <p:cTn id="38" dur="1" fill="hold">
                                          <p:stCondLst>
                                            <p:cond delay="0"/>
                                          </p:stCondLst>
                                        </p:cTn>
                                        <p:tgtEl>
                                          <p:spTgt spid="220">
                                            <p:txEl>
                                              <p:pRg st="0" end="0"/>
                                            </p:txEl>
                                          </p:spTgt>
                                        </p:tgtEl>
                                        <p:attrNameLst>
                                          <p:attrName>style.visibility</p:attrName>
                                        </p:attrNameLst>
                                      </p:cBhvr>
                                      <p:to>
                                        <p:strVal val="visible"/>
                                      </p:to>
                                    </p:set>
                                    <p:animEffect filter="plus(out)" transition="in">
                                      <p:cBhvr additive="repl">
                                        <p:cTn id="39" dur="2000"/>
                                        <p:tgtEl>
                                          <p:spTgt spid="220">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504000" y="301320"/>
            <a:ext cx="7704000" cy="1138680"/>
          </a:xfrm>
          <a:prstGeom prst="rect">
            <a:avLst/>
          </a:prstGeom>
          <a:noFill/>
          <a:ln w="0">
            <a:noFill/>
          </a:ln>
        </p:spPr>
        <p:txBody>
          <a:bodyPr lIns="0" rIns="0" tIns="0" bIns="0" anchor="ctr">
            <a:noAutofit/>
          </a:bodyPr>
          <a:p>
            <a:r>
              <a:rPr b="0" lang="en-US" sz="4400" spc="-1" strike="noStrike">
                <a:solidFill>
                  <a:srgbClr val="000000"/>
                </a:solidFill>
                <a:latin typeface="Times New Roman"/>
              </a:rPr>
              <a:t>What is trading ?</a:t>
            </a:r>
            <a:endParaRPr b="0" lang="en-US" sz="4400" spc="-1" strike="noStrike">
              <a:solidFill>
                <a:srgbClr val="000000"/>
              </a:solidFill>
              <a:latin typeface="Times New Roman"/>
            </a:endParaRPr>
          </a:p>
        </p:txBody>
      </p:sp>
      <p:sp>
        <p:nvSpPr>
          <p:cNvPr id="171" name="TextShape 2"/>
          <p:cNvSpPr txBox="1"/>
          <p:nvPr/>
        </p:nvSpPr>
        <p:spPr>
          <a:xfrm>
            <a:off x="504000" y="1769040"/>
            <a:ext cx="8870040" cy="4384440"/>
          </a:xfrm>
          <a:prstGeom prst="rect">
            <a:avLst/>
          </a:prstGeom>
          <a:noFill/>
          <a:ln w="0">
            <a:noFill/>
          </a:ln>
        </p:spPr>
        <p:txBody>
          <a:bodyPr lIns="0" rIns="0" tIns="0" bIns="0">
            <a:normAutofit fontScale="97000"/>
          </a:bodyPr>
          <a:p>
            <a:pPr marL="432000" indent="-324000" algn="ctr">
              <a:spcAft>
                <a:spcPts val="1414"/>
              </a:spcAft>
            </a:pPr>
            <a:r>
              <a:rPr b="0" lang="en-US" sz="3200" spc="-1" strike="noStrike">
                <a:solidFill>
                  <a:srgbClr val="000000"/>
                </a:solidFill>
                <a:latin typeface="Times New Roman"/>
              </a:rPr>
              <a:t>Basically trade means exchange of goods, services, or both. </a:t>
            </a:r>
            <a:endParaRPr b="0" lang="en-US" sz="3200" spc="-1" strike="noStrike">
              <a:solidFill>
                <a:srgbClr val="000000"/>
              </a:solidFill>
              <a:latin typeface="Times New Roman"/>
            </a:endParaRPr>
          </a:p>
          <a:p>
            <a:pPr marL="432000" indent="-324000" algn="ctr">
              <a:spcAft>
                <a:spcPts val="1414"/>
              </a:spcAft>
            </a:pPr>
            <a:r>
              <a:rPr b="0" lang="en-US" sz="3200" spc="-1" strike="noStrike">
                <a:solidFill>
                  <a:srgbClr val="000000"/>
                </a:solidFill>
                <a:latin typeface="Times New Roman"/>
              </a:rPr>
              <a:t>Trade originated with human communication in prehistoric times. Trading was the main facility of prehistoric people[citation needed], who exchanged goods and services from each other in a gift economy before the innovation of modern-day currency. Peter Watson dates the history of long-distance commerce from circa 150.000 years ago.</a:t>
            </a:r>
            <a:endParaRPr b="0" lang="en-US" sz="3200" spc="-1" strike="noStrike">
              <a:solidFill>
                <a:srgbClr val="000000"/>
              </a:solidFill>
              <a:latin typeface="Times New Roman"/>
            </a:endParaRPr>
          </a:p>
          <a:p>
            <a:pPr marL="432000" indent="-324000" algn="ctr">
              <a:spcAft>
                <a:spcPts val="1414"/>
              </a:spcAft>
            </a:pPr>
            <a:endParaRPr b="0" lang="en-US" sz="32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8" dur="indefinite" restart="never" nodeType="tmRoot">
          <p:childTnLst>
            <p:seq>
              <p:cTn id="19" dur="indefinite" nodeType="mainSeq">
                <p:childTnLst>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170">
                                            <p:txEl>
                                              <p:pRg st="0" end="0"/>
                                            </p:txEl>
                                          </p:spTgt>
                                        </p:tgtEl>
                                        <p:attrNameLst>
                                          <p:attrName>style.visibility</p:attrName>
                                        </p:attrNameLst>
                                      </p:cBhvr>
                                      <p:to>
                                        <p:strVal val="visible"/>
                                      </p:to>
                                    </p:set>
                                    <p:animEffect filter="fade" transition="in">
                                      <p:cBhvr additive="repl">
                                        <p:cTn id="24" dur="2000"/>
                                        <p:tgtEl>
                                          <p:spTgt spid="17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1000"/>
                                  </p:stCondLst>
                                  <p:childTnLst>
                                    <p:set>
                                      <p:cBhvr>
                                        <p:cTn id="28"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1000"/>
                                  </p:stCondLst>
                                  <p:childTnLst>
                                    <p:set>
                                      <p:cBhvr>
                                        <p:cTn id="32"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228600" y="1828800"/>
            <a:ext cx="3886200" cy="4384440"/>
          </a:xfrm>
          <a:prstGeom prst="rect">
            <a:avLst/>
          </a:prstGeom>
          <a:noFill/>
          <a:ln w="0">
            <a:noFill/>
          </a:ln>
        </p:spPr>
        <p:txBody>
          <a:bodyPr lIns="0" rIns="0" tIns="0" bIns="0">
            <a:normAutofit/>
          </a:bodyPr>
          <a:p>
            <a:pPr marL="432000" indent="-324000">
              <a:spcAft>
                <a:spcPts val="1414"/>
              </a:spcAft>
              <a:buClr>
                <a:srgbClr val="000000"/>
              </a:buClr>
              <a:buSzPct val="45000"/>
              <a:buFont typeface="Wingdings" charset="2"/>
              <a:buChar char=""/>
            </a:pPr>
            <a:endParaRPr b="0" lang="en-US" sz="3200" spc="-1" strike="noStrike">
              <a:solidFill>
                <a:srgbClr val="000000"/>
              </a:solidFill>
              <a:latin typeface="Times New Roman"/>
            </a:endParaRPr>
          </a:p>
          <a:p>
            <a:pPr marL="432000" indent="-324000">
              <a:spcAft>
                <a:spcPts val="1414"/>
              </a:spcAft>
              <a:buClr>
                <a:srgbClr val="000000"/>
              </a:buClr>
              <a:buSzPct val="45000"/>
              <a:buFont typeface="Wingdings" charset="2"/>
              <a:buChar char=""/>
            </a:pPr>
            <a:endParaRPr b="0" lang="en-US" sz="3200" spc="-1" strike="noStrike">
              <a:solidFill>
                <a:srgbClr val="000000"/>
              </a:solidFill>
              <a:latin typeface="Times New Roman"/>
            </a:endParaRPr>
          </a:p>
        </p:txBody>
      </p:sp>
      <p:sp>
        <p:nvSpPr>
          <p:cNvPr id="173" name="CustomShape 2"/>
          <p:cNvSpPr/>
          <p:nvPr/>
        </p:nvSpPr>
        <p:spPr>
          <a:xfrm>
            <a:off x="1143000" y="2057400"/>
            <a:ext cx="2514600" cy="685800"/>
          </a:xfrm>
          <a:prstGeom prst="wedgeRoundRectCallout">
            <a:avLst>
              <a:gd name="adj1" fmla="val -37490"/>
              <a:gd name="adj2" fmla="val 227750"/>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Hey you</a:t>
            </a:r>
            <a:endParaRPr b="0" lang="en-US" sz="1800" spc="-1" strike="noStrike">
              <a:latin typeface="Arial"/>
            </a:endParaRPr>
          </a:p>
        </p:txBody>
      </p:sp>
      <p:sp>
        <p:nvSpPr>
          <p:cNvPr id="174" name="CustomShape 3"/>
          <p:cNvSpPr/>
          <p:nvPr/>
        </p:nvSpPr>
        <p:spPr>
          <a:xfrm flipH="1">
            <a:off x="3885840" y="2971800"/>
            <a:ext cx="2057400" cy="914400"/>
          </a:xfrm>
          <a:prstGeom prst="wedgeRoundRectCallout">
            <a:avLst>
              <a:gd name="adj1" fmla="val -30324"/>
              <a:gd name="adj2" fmla="val 158333"/>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What ?</a:t>
            </a:r>
            <a:endParaRPr b="0" lang="en-US" sz="1800" spc="-1" strike="noStrike">
              <a:latin typeface="Arial"/>
            </a:endParaRPr>
          </a:p>
        </p:txBody>
      </p:sp>
      <p:sp>
        <p:nvSpPr>
          <p:cNvPr id="175" name="CustomShape 4"/>
          <p:cNvSpPr/>
          <p:nvPr/>
        </p:nvSpPr>
        <p:spPr>
          <a:xfrm>
            <a:off x="685800" y="4114800"/>
            <a:ext cx="2971800" cy="914400"/>
          </a:xfrm>
          <a:prstGeom prst="wedgeRoundRectCallout">
            <a:avLst>
              <a:gd name="adj1" fmla="val -30333"/>
              <a:gd name="adj2" fmla="val 210328"/>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Give me X I will give you Y</a:t>
            </a:r>
            <a:endParaRPr b="0" lang="en-US" sz="1800" spc="-1" strike="noStrike">
              <a:latin typeface="Arial"/>
            </a:endParaRPr>
          </a:p>
        </p:txBody>
      </p:sp>
      <p:sp>
        <p:nvSpPr>
          <p:cNvPr id="176" name="CustomShape 5"/>
          <p:cNvSpPr/>
          <p:nvPr/>
        </p:nvSpPr>
        <p:spPr>
          <a:xfrm flipH="1">
            <a:off x="3885840" y="5257800"/>
            <a:ext cx="2057400" cy="685800"/>
          </a:xfrm>
          <a:prstGeom prst="wedgeRoundRectCallout">
            <a:avLst>
              <a:gd name="adj1" fmla="val -30324"/>
              <a:gd name="adj2" fmla="val 158333"/>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OK</a:t>
            </a:r>
            <a:endParaRPr b="0" lang="en-US" sz="1800" spc="-1" strike="noStrike">
              <a:latin typeface="Arial"/>
            </a:endParaRPr>
          </a:p>
        </p:txBody>
      </p:sp>
      <p:sp>
        <p:nvSpPr>
          <p:cNvPr id="177" name="CustomShape 6"/>
          <p:cNvSpPr/>
          <p:nvPr/>
        </p:nvSpPr>
        <p:spPr>
          <a:xfrm>
            <a:off x="7543800" y="5715000"/>
            <a:ext cx="685800" cy="4800600"/>
          </a:xfrm>
          <a:custGeom>
            <a:avLst/>
            <a:gdLst/>
            <a:ahLst/>
            <a:rect l="0" t="0" r="r" b="b"/>
            <a:pathLst>
              <a:path w="1907" h="13337">
                <a:moveTo>
                  <a:pt x="476" y="0"/>
                </a:moveTo>
                <a:lnTo>
                  <a:pt x="476" y="10002"/>
                </a:lnTo>
                <a:lnTo>
                  <a:pt x="0" y="10002"/>
                </a:lnTo>
                <a:lnTo>
                  <a:pt x="953" y="13336"/>
                </a:lnTo>
                <a:lnTo>
                  <a:pt x="1906" y="10002"/>
                </a:lnTo>
                <a:lnTo>
                  <a:pt x="1429" y="1000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178" name="CustomShape 7"/>
          <p:cNvSpPr/>
          <p:nvPr/>
        </p:nvSpPr>
        <p:spPr>
          <a:xfrm>
            <a:off x="7315200" y="50292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0</a:t>
            </a:r>
            <a:endParaRPr b="0" lang="en-US" sz="1800" spc="-1" strike="noStrike">
              <a:latin typeface="Arial"/>
            </a:endParaRPr>
          </a:p>
        </p:txBody>
      </p:sp>
      <p:sp>
        <p:nvSpPr>
          <p:cNvPr id="179" name="CustomShape 8"/>
          <p:cNvSpPr/>
          <p:nvPr/>
        </p:nvSpPr>
        <p:spPr>
          <a:xfrm>
            <a:off x="8479800" y="5029200"/>
            <a:ext cx="1600200" cy="2286000"/>
          </a:xfrm>
          <a:prstGeom prst="verticalScroll">
            <a:avLst>
              <a:gd name="adj" fmla="val 12500"/>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The start </a:t>
            </a:r>
            <a:endParaRPr b="0" lang="en-US" sz="1800" spc="-1" strike="noStrike">
              <a:latin typeface="Arial"/>
            </a:endParaRPr>
          </a:p>
          <a:p>
            <a:pPr algn="ctr"/>
            <a:r>
              <a:rPr b="0" lang="en-US" sz="1800" spc="-1" strike="noStrike">
                <a:latin typeface="Arial"/>
              </a:rPr>
              <a:t>point</a:t>
            </a:r>
            <a:endParaRPr b="0" lang="en-US" sz="1800" spc="-1" strike="noStrike">
              <a:latin typeface="Arial"/>
            </a:endParaRPr>
          </a:p>
        </p:txBody>
      </p:sp>
      <p:pic>
        <p:nvPicPr>
          <p:cNvPr id="180" name="" descr=""/>
          <p:cNvPicPr/>
          <p:nvPr/>
        </p:nvPicPr>
        <p:blipFill>
          <a:blip r:embed="rId1"/>
          <a:stretch/>
        </p:blipFill>
        <p:spPr>
          <a:xfrm flipH="1">
            <a:off x="6629040" y="3428280"/>
            <a:ext cx="3450960" cy="2058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525600" y="301320"/>
            <a:ext cx="7704000" cy="1138680"/>
          </a:xfrm>
          <a:prstGeom prst="rect">
            <a:avLst/>
          </a:prstGeom>
          <a:noFill/>
          <a:ln w="0">
            <a:noFill/>
          </a:ln>
        </p:spPr>
        <p:txBody>
          <a:bodyPr lIns="0" rIns="0" tIns="0" bIns="0" anchor="ctr">
            <a:noAutofit/>
          </a:bodyPr>
          <a:p>
            <a:r>
              <a:rPr b="0" lang="en-US" sz="4400" spc="-1" strike="noStrike">
                <a:solidFill>
                  <a:srgbClr val="000000"/>
                </a:solidFill>
                <a:latin typeface="Times New Roman"/>
              </a:rPr>
              <a:t>Bartering </a:t>
            </a:r>
            <a:endParaRPr b="0" lang="en-US" sz="4400" spc="-1" strike="noStrike">
              <a:solidFill>
                <a:srgbClr val="000000"/>
              </a:solidFill>
              <a:latin typeface="Times New Roman"/>
            </a:endParaRPr>
          </a:p>
        </p:txBody>
      </p:sp>
      <p:sp>
        <p:nvSpPr>
          <p:cNvPr id="182" name="TextShape 2"/>
          <p:cNvSpPr txBox="1"/>
          <p:nvPr/>
        </p:nvSpPr>
        <p:spPr>
          <a:xfrm>
            <a:off x="504000" y="1769040"/>
            <a:ext cx="4296600" cy="4631760"/>
          </a:xfrm>
          <a:prstGeom prst="rect">
            <a:avLst/>
          </a:prstGeom>
          <a:noFill/>
          <a:ln w="0">
            <a:noFill/>
          </a:ln>
        </p:spPr>
        <p:txBody>
          <a:bodyPr lIns="0" rIns="0" tIns="0" bIns="0">
            <a:normAutofit fontScale="88000"/>
          </a:bodyPr>
          <a:p>
            <a:pPr marL="432000" indent="-324000">
              <a:spcAft>
                <a:spcPts val="1417"/>
              </a:spcAft>
              <a:buClr>
                <a:srgbClr val="000000"/>
              </a:buClr>
              <a:buSzPct val="45000"/>
              <a:buFont typeface="Wingdings" charset="2"/>
              <a:buChar char=""/>
            </a:pPr>
            <a:r>
              <a:rPr b="0" lang="en-US" sz="3200" spc="-1" strike="noStrike">
                <a:solidFill>
                  <a:srgbClr val="000000"/>
                </a:solidFill>
                <a:latin typeface="Times New Roman"/>
              </a:rPr>
              <a:t>In trade, bartering is the oldest system of exchange in which participants in a transaction directly exchange goods or services for other goods or services without using a medium of exchange . Such as ...</a:t>
            </a:r>
            <a:endParaRPr b="0" lang="en-US" sz="3200" spc="-1" strike="noStrike">
              <a:solidFill>
                <a:srgbClr val="000000"/>
              </a:solidFill>
              <a:latin typeface="Times New Roman"/>
            </a:endParaRPr>
          </a:p>
        </p:txBody>
      </p:sp>
      <p:sp>
        <p:nvSpPr>
          <p:cNvPr id="183" name="CustomShape 3"/>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184" name="CustomShape 4"/>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185" name="CustomShape 5"/>
          <p:cNvSpPr/>
          <p:nvPr/>
        </p:nvSpPr>
        <p:spPr>
          <a:xfrm>
            <a:off x="7315200" y="4572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1</a:t>
            </a:r>
            <a:endParaRPr b="0" lang="en-US" sz="1800" spc="-1" strike="noStrike">
              <a:latin typeface="Arial"/>
            </a:endParaRPr>
          </a:p>
        </p:txBody>
      </p:sp>
      <p:pic>
        <p:nvPicPr>
          <p:cNvPr id="186" name="" descr=""/>
          <p:cNvPicPr/>
          <p:nvPr/>
        </p:nvPicPr>
        <p:blipFill>
          <a:blip r:embed="rId1"/>
          <a:stretch/>
        </p:blipFill>
        <p:spPr>
          <a:xfrm>
            <a:off x="5029200" y="3200400"/>
            <a:ext cx="4902120" cy="2988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504000" y="301320"/>
            <a:ext cx="7704000" cy="1138680"/>
          </a:xfrm>
          <a:prstGeom prst="rect">
            <a:avLst/>
          </a:prstGeom>
          <a:noFill/>
          <a:ln w="0">
            <a:noFill/>
          </a:ln>
        </p:spPr>
        <p:txBody>
          <a:bodyPr lIns="0" rIns="0" tIns="0" bIns="0" anchor="ctr">
            <a:noAutofit/>
          </a:bodyPr>
          <a:p>
            <a:r>
              <a:rPr b="0" lang="en-US" sz="4400" spc="-1" strike="noStrike">
                <a:solidFill>
                  <a:srgbClr val="000000"/>
                </a:solidFill>
                <a:latin typeface="Times New Roman"/>
              </a:rPr>
              <a:t>	</a:t>
            </a:r>
            <a:r>
              <a:rPr b="0" lang="en-US" sz="4400" spc="-1" strike="noStrike">
                <a:solidFill>
                  <a:srgbClr val="000000"/>
                </a:solidFill>
                <a:latin typeface="Times New Roman"/>
              </a:rPr>
              <a:t>Medium of exchange</a:t>
            </a:r>
            <a:r>
              <a:rPr b="0" lang="en-US" sz="4400" spc="-1" strike="noStrike">
                <a:solidFill>
                  <a:srgbClr val="000000"/>
                </a:solidFill>
                <a:latin typeface="Times New Roman"/>
              </a:rPr>
              <a:t>	</a:t>
            </a:r>
            <a:endParaRPr b="0" lang="en-US" sz="4400" spc="-1" strike="noStrike">
              <a:solidFill>
                <a:srgbClr val="000000"/>
              </a:solidFill>
              <a:latin typeface="Times New Roman"/>
            </a:endParaRPr>
          </a:p>
        </p:txBody>
      </p:sp>
      <p:sp>
        <p:nvSpPr>
          <p:cNvPr id="188" name="TextShape 2"/>
          <p:cNvSpPr txBox="1"/>
          <p:nvPr/>
        </p:nvSpPr>
        <p:spPr>
          <a:xfrm>
            <a:off x="228600" y="1828800"/>
            <a:ext cx="6858000" cy="4384440"/>
          </a:xfrm>
          <a:prstGeom prst="rect">
            <a:avLst/>
          </a:prstGeom>
          <a:noFill/>
          <a:ln w="0">
            <a:noFill/>
          </a:ln>
        </p:spPr>
        <p:txBody>
          <a:bodyPr lIns="0" rIns="0" tIns="0" bIns="0">
            <a:normAutofit fontScale="89000"/>
          </a:bodyPr>
          <a:p>
            <a:pPr marL="432000" indent="-324000">
              <a:spcAft>
                <a:spcPts val="1414"/>
              </a:spcAft>
              <a:buClr>
                <a:srgbClr val="000000"/>
              </a:buClr>
              <a:buSzPct val="45000"/>
              <a:buFont typeface="Wingdings" charset="2"/>
              <a:buChar char=""/>
            </a:pPr>
            <a:endParaRPr b="0" lang="en-US" sz="3200" spc="-1" strike="noStrike">
              <a:solidFill>
                <a:srgbClr val="000000"/>
              </a:solidFill>
              <a:latin typeface="Times New Roman"/>
            </a:endParaRPr>
          </a:p>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Medium of exchange is a term referring to any item that is widely acceptable in exchange for goods and services. The underlying assumption in designating a "medium of exchange" is that one cannot acquire a good or service from another, without having to provide the other with something material in exchange.</a:t>
            </a:r>
            <a:endParaRPr b="0" lang="en-US" sz="3200" spc="-1" strike="noStrike">
              <a:solidFill>
                <a:srgbClr val="000000"/>
              </a:solidFill>
              <a:latin typeface="Times New Roman"/>
            </a:endParaRPr>
          </a:p>
        </p:txBody>
      </p:sp>
      <p:sp>
        <p:nvSpPr>
          <p:cNvPr id="189" name="CustomShape 3"/>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190" name="CustomShape 4"/>
          <p:cNvSpPr/>
          <p:nvPr/>
        </p:nvSpPr>
        <p:spPr>
          <a:xfrm>
            <a:off x="7315200" y="52578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T1</a:t>
            </a:r>
            <a:endParaRPr b="0" lang="en-US" sz="1800" spc="-1" strike="noStrike">
              <a:latin typeface="Arial"/>
            </a:endParaRPr>
          </a:p>
        </p:txBody>
      </p:sp>
      <p:sp>
        <p:nvSpPr>
          <p:cNvPr id="191" name="CustomShape 5"/>
          <p:cNvSpPr/>
          <p:nvPr/>
        </p:nvSpPr>
        <p:spPr>
          <a:xfrm>
            <a:off x="8251200" y="2057400"/>
            <a:ext cx="1828800" cy="3200400"/>
          </a:xfrm>
          <a:prstGeom prst="verticalScroll">
            <a:avLst>
              <a:gd name="adj" fmla="val 12500"/>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People </a:t>
            </a:r>
            <a:endParaRPr b="0" lang="en-US" sz="1800" spc="-1" strike="noStrike">
              <a:latin typeface="Arial"/>
            </a:endParaRPr>
          </a:p>
          <a:p>
            <a:pPr algn="ctr"/>
            <a:r>
              <a:rPr b="0" lang="en-US" sz="1800" spc="-1" strike="noStrike">
                <a:latin typeface="Arial"/>
              </a:rPr>
              <a:t>Used such </a:t>
            </a:r>
            <a:endParaRPr b="0" lang="en-US" sz="1800" spc="-1" strike="noStrike">
              <a:latin typeface="Arial"/>
            </a:endParaRPr>
          </a:p>
          <a:p>
            <a:pPr algn="ctr"/>
            <a:r>
              <a:rPr b="0" lang="en-US" sz="1800" spc="-1" strike="noStrike">
                <a:latin typeface="Arial"/>
              </a:rPr>
              <a:t>As meduim</a:t>
            </a:r>
            <a:endParaRPr b="0" lang="en-US" sz="1800" spc="-1" strike="noStrike">
              <a:latin typeface="Arial"/>
            </a:endParaRPr>
          </a:p>
          <a:p>
            <a:pPr algn="ctr"/>
            <a:r>
              <a:rPr b="0" lang="en-US" sz="1800" spc="-1" strike="noStrike">
                <a:latin typeface="Arial"/>
              </a:rPr>
              <a:t>Of exchange</a:t>
            </a:r>
            <a:endParaRPr b="0" lang="en-US" sz="1800" spc="-1" strike="noStrike">
              <a:latin typeface="Arial"/>
            </a:endParaRPr>
          </a:p>
          <a:p>
            <a:pPr algn="ctr"/>
            <a:r>
              <a:rPr b="0" lang="en-US" sz="1800" spc="-1" strike="noStrike">
                <a:latin typeface="Arial"/>
              </a:rPr>
              <a:t>CATTLE</a:t>
            </a:r>
            <a:endParaRPr b="0" lang="en-US" sz="1800" spc="-1" strike="noStrike">
              <a:latin typeface="Arial"/>
            </a:endParaRPr>
          </a:p>
          <a:p>
            <a:pPr algn="ctr"/>
            <a:r>
              <a:rPr b="0" lang="en-US" sz="1800" spc="-1" strike="noStrike">
                <a:latin typeface="Arial"/>
              </a:rPr>
              <a:t>9000 BC</a:t>
            </a:r>
            <a:endParaRPr b="0" lang="en-US" sz="1800" spc="-1" strike="noStrike">
              <a:latin typeface="Arial"/>
            </a:endParaRPr>
          </a:p>
          <a:p>
            <a:pPr algn="ctr"/>
            <a:r>
              <a:rPr b="0" lang="en-US" sz="1800" spc="-1" strike="noStrike">
                <a:latin typeface="Arial"/>
              </a:rPr>
              <a:t>Then </a:t>
            </a:r>
            <a:endParaRPr b="0" lang="en-US" sz="1800" spc="-1" strike="noStrike">
              <a:latin typeface="Arial"/>
            </a:endParaRPr>
          </a:p>
          <a:p>
            <a:pPr algn="ctr"/>
            <a:r>
              <a:rPr b="0" lang="en-US" sz="1800" spc="-1" strike="noStrike">
                <a:latin typeface="Arial"/>
              </a:rPr>
              <a:t>Cowrie shell</a:t>
            </a:r>
            <a:endParaRPr b="0" lang="en-US" sz="1800" spc="-1" strike="noStrike">
              <a:latin typeface="Arial"/>
            </a:endParaRPr>
          </a:p>
          <a:p>
            <a:pPr algn="ctr"/>
            <a:r>
              <a:rPr b="0" lang="en-US" sz="1800" spc="-1" strike="noStrike">
                <a:latin typeface="Arial"/>
              </a:rPr>
              <a:t>1200 BC  </a:t>
            </a:r>
            <a:endParaRPr b="0" lang="en-US" sz="1800" spc="-1" strike="noStrike">
              <a:latin typeface="Arial"/>
            </a:endParaRPr>
          </a:p>
          <a:p>
            <a:pPr algn="ctr"/>
            <a:endParaRPr b="0" lang="en-US" sz="1800" spc="-1" strike="noStrike">
              <a:latin typeface="Arial"/>
            </a:endParaRPr>
          </a:p>
        </p:txBody>
      </p:sp>
      <p:pic>
        <p:nvPicPr>
          <p:cNvPr id="192" name="" descr=""/>
          <p:cNvPicPr/>
          <p:nvPr/>
        </p:nvPicPr>
        <p:blipFill>
          <a:blip r:embed="rId1"/>
          <a:stretch/>
        </p:blipFill>
        <p:spPr>
          <a:xfrm>
            <a:off x="7315200" y="4098960"/>
            <a:ext cx="930240" cy="9302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504000" y="301320"/>
            <a:ext cx="7704000" cy="1138680"/>
          </a:xfrm>
          <a:prstGeom prst="rect">
            <a:avLst/>
          </a:prstGeom>
          <a:noFill/>
          <a:ln w="0">
            <a:noFill/>
          </a:ln>
        </p:spPr>
        <p:txBody>
          <a:bodyPr lIns="0" rIns="0" tIns="0" bIns="0" anchor="ctr">
            <a:noAutofit/>
          </a:bodyPr>
          <a:p>
            <a:r>
              <a:rPr b="0" lang="en-US" sz="4400" spc="-1" strike="noStrike">
                <a:solidFill>
                  <a:srgbClr val="000000"/>
                </a:solidFill>
                <a:latin typeface="Times New Roman"/>
              </a:rPr>
              <a:t>Coining  </a:t>
            </a:r>
            <a:endParaRPr b="0" lang="en-US" sz="4400" spc="-1" strike="noStrike">
              <a:solidFill>
                <a:srgbClr val="000000"/>
              </a:solidFill>
              <a:latin typeface="Times New Roman"/>
            </a:endParaRPr>
          </a:p>
        </p:txBody>
      </p:sp>
      <p:sp>
        <p:nvSpPr>
          <p:cNvPr id="194" name="CustomShape 2"/>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195" name="CustomShape 3"/>
          <p:cNvSpPr/>
          <p:nvPr/>
        </p:nvSpPr>
        <p:spPr>
          <a:xfrm>
            <a:off x="7315200" y="61722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4</a:t>
            </a:r>
            <a:endParaRPr b="0" lang="en-US" sz="1800" spc="-1" strike="noStrike">
              <a:latin typeface="Arial"/>
            </a:endParaRPr>
          </a:p>
        </p:txBody>
      </p:sp>
      <p:pic>
        <p:nvPicPr>
          <p:cNvPr id="196" name="" descr=""/>
          <p:cNvPicPr/>
          <p:nvPr/>
        </p:nvPicPr>
        <p:blipFill>
          <a:blip r:embed="rId1"/>
          <a:stretch/>
        </p:blipFill>
        <p:spPr>
          <a:xfrm>
            <a:off x="6629400" y="914400"/>
            <a:ext cx="2514600" cy="2514600"/>
          </a:xfrm>
          <a:prstGeom prst="rect">
            <a:avLst/>
          </a:prstGeom>
          <a:ln w="0">
            <a:noFill/>
          </a:ln>
        </p:spPr>
      </p:pic>
      <p:sp>
        <p:nvSpPr>
          <p:cNvPr id="197" name="TextShape 4"/>
          <p:cNvSpPr txBox="1"/>
          <p:nvPr/>
        </p:nvSpPr>
        <p:spPr>
          <a:xfrm>
            <a:off x="228600" y="1828800"/>
            <a:ext cx="7315200" cy="4572000"/>
          </a:xfrm>
          <a:prstGeom prst="rect">
            <a:avLst/>
          </a:prstGeom>
          <a:noFill/>
          <a:ln w="0">
            <a:noFill/>
          </a:ln>
        </p:spPr>
        <p:txBody>
          <a:bodyPr lIns="0" rIns="0" tIns="0" bIns="0">
            <a:normAutofit fontScale="48000"/>
          </a:bodyPr>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The earliest coins are mostly associated with Iron Age Anatolia of the late 7th century BC, and especially with the kingdom of Lydia. Early electrum coins (usually about 40–55% gold) were not standardized in weight, and in their earliest stage may have been ritual objects, such as badges or medals, issued by priests. The unpredictability of the composition of naturally occurring electrum implied that it had a variable value, which greatly hampered its development. Most of the early Lydian coins include no writing ("myth" or "inscription"), only an image of a symbolic animal.</a:t>
            </a:r>
            <a:endParaRPr b="0" lang="en-US" sz="3200" spc="-1" strike="noStrike">
              <a:solidFill>
                <a:srgbClr val="000000"/>
              </a:solidFill>
              <a:latin typeface="Times New Roman"/>
            </a:endParaRPr>
          </a:p>
          <a:p>
            <a:pPr marL="432000" indent="-324000">
              <a:spcAft>
                <a:spcPts val="1414"/>
              </a:spcAft>
              <a:buClr>
                <a:srgbClr val="000000"/>
              </a:buClr>
              <a:buSzPct val="45000"/>
              <a:buFont typeface="Wingdings" charset="2"/>
              <a:buChar char=""/>
            </a:pPr>
            <a:endParaRPr b="0" lang="en-US" sz="3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457200" y="2057400"/>
            <a:ext cx="2743200" cy="685800"/>
          </a:xfrm>
          <a:prstGeom prst="wedgeRoundRectCallout">
            <a:avLst>
              <a:gd name="adj1" fmla="val -50745"/>
              <a:gd name="adj2" fmla="val 120199"/>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The are thefts in this road </a:t>
            </a:r>
            <a:endParaRPr b="0" lang="en-US" sz="1800" spc="-1" strike="noStrike">
              <a:latin typeface="Arial"/>
            </a:endParaRPr>
          </a:p>
        </p:txBody>
      </p:sp>
      <p:sp>
        <p:nvSpPr>
          <p:cNvPr id="199" name="CustomShape 2"/>
          <p:cNvSpPr/>
          <p:nvPr/>
        </p:nvSpPr>
        <p:spPr>
          <a:xfrm flipH="1">
            <a:off x="3200040" y="2514600"/>
            <a:ext cx="3886200" cy="1143000"/>
          </a:xfrm>
          <a:prstGeom prst="wedgeRoundRectCallout">
            <a:avLst>
              <a:gd name="adj1" fmla="val -46370"/>
              <a:gd name="adj2" fmla="val 85893"/>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I have the power to save your coins  </a:t>
            </a:r>
            <a:endParaRPr b="0" lang="en-US" sz="1800" spc="-1" strike="noStrike">
              <a:latin typeface="Arial"/>
            </a:endParaRPr>
          </a:p>
        </p:txBody>
      </p:sp>
      <p:sp>
        <p:nvSpPr>
          <p:cNvPr id="200" name="CustomShape 3"/>
          <p:cNvSpPr/>
          <p:nvPr/>
        </p:nvSpPr>
        <p:spPr>
          <a:xfrm>
            <a:off x="457200" y="3886200"/>
            <a:ext cx="3429000" cy="1143000"/>
          </a:xfrm>
          <a:prstGeom prst="wedgeRoundRectCallout">
            <a:avLst>
              <a:gd name="adj1" fmla="val -39884"/>
              <a:gd name="adj2" fmla="val 80476"/>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Take my coins to Rome. I will </a:t>
            </a:r>
            <a:endParaRPr b="0" lang="en-US" sz="1800" spc="-1" strike="noStrike">
              <a:latin typeface="Arial"/>
            </a:endParaRPr>
          </a:p>
          <a:p>
            <a:pPr algn="ctr"/>
            <a:r>
              <a:rPr b="0" lang="en-US" sz="1800" spc="-1" strike="noStrike">
                <a:latin typeface="Arial"/>
              </a:rPr>
              <a:t>Trad there.</a:t>
            </a:r>
            <a:endParaRPr b="0" lang="en-US" sz="1800" spc="-1" strike="noStrike">
              <a:latin typeface="Arial"/>
            </a:endParaRPr>
          </a:p>
        </p:txBody>
      </p:sp>
      <p:sp>
        <p:nvSpPr>
          <p:cNvPr id="201" name="CustomShape 4"/>
          <p:cNvSpPr/>
          <p:nvPr/>
        </p:nvSpPr>
        <p:spPr>
          <a:xfrm flipH="1">
            <a:off x="4114440" y="4343400"/>
            <a:ext cx="3429000" cy="1371600"/>
          </a:xfrm>
          <a:prstGeom prst="wedgeRoundRectCallout">
            <a:avLst>
              <a:gd name="adj1" fmla="val -42370"/>
              <a:gd name="adj2" fmla="val 66583"/>
              <a:gd name="adj3" fmla="val 16667"/>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OK. Take this paper refers to 100</a:t>
            </a:r>
            <a:endParaRPr b="0" lang="en-US" sz="1800" spc="-1" strike="noStrike">
              <a:latin typeface="Arial"/>
            </a:endParaRPr>
          </a:p>
          <a:p>
            <a:pPr algn="ctr"/>
            <a:r>
              <a:rPr b="0" lang="en-US" sz="1800" spc="-1" strike="noStrike">
                <a:latin typeface="Arial"/>
              </a:rPr>
              <a:t>Coin . Then meet me at Rome.</a:t>
            </a:r>
            <a:endParaRPr b="0" lang="en-US" sz="1800" spc="-1" strike="noStrike">
              <a:latin typeface="Arial"/>
            </a:endParaRPr>
          </a:p>
        </p:txBody>
      </p:sp>
      <p:sp>
        <p:nvSpPr>
          <p:cNvPr id="202" name="CustomShape 5"/>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504000" y="301320"/>
            <a:ext cx="7704000" cy="1138680"/>
          </a:xfrm>
          <a:prstGeom prst="rect">
            <a:avLst/>
          </a:prstGeom>
          <a:noFill/>
          <a:ln w="0">
            <a:noFill/>
          </a:ln>
        </p:spPr>
        <p:txBody>
          <a:bodyPr lIns="0" rIns="0" tIns="0" bIns="0" anchor="ctr">
            <a:noAutofit/>
          </a:bodyPr>
          <a:p>
            <a:r>
              <a:rPr b="0" lang="en-US" sz="4400" spc="-1" strike="noStrike">
                <a:solidFill>
                  <a:srgbClr val="000000"/>
                </a:solidFill>
                <a:latin typeface="Times New Roman"/>
              </a:rPr>
              <a:t>Banknote</a:t>
            </a:r>
            <a:endParaRPr b="0" lang="en-US" sz="4400" spc="-1" strike="noStrike">
              <a:solidFill>
                <a:srgbClr val="000000"/>
              </a:solidFill>
              <a:latin typeface="Times New Roman"/>
            </a:endParaRPr>
          </a:p>
        </p:txBody>
      </p:sp>
      <p:sp>
        <p:nvSpPr>
          <p:cNvPr id="204" name="TextShape 2"/>
          <p:cNvSpPr txBox="1"/>
          <p:nvPr/>
        </p:nvSpPr>
        <p:spPr>
          <a:xfrm>
            <a:off x="228600" y="1787760"/>
            <a:ext cx="7088040" cy="4384440"/>
          </a:xfrm>
          <a:prstGeom prst="rect">
            <a:avLst/>
          </a:prstGeom>
          <a:noFill/>
          <a:ln w="0">
            <a:noFill/>
          </a:ln>
        </p:spPr>
        <p:txBody>
          <a:bodyPr lIns="0" rIns="0" tIns="0" bIns="0">
            <a:normAutofit/>
          </a:bodyPr>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The first banknote-type instrument was used in China in the 7th century, during the Tang dynasty (618–907). Merchants would issue what are today called promissory notes in the form of receipts of deposit to wholesalers to avoid using the heavy bulk of copper coinage in large commercial transactions.</a:t>
            </a:r>
            <a:endParaRPr b="0" lang="en-US" sz="3200" spc="-1" strike="noStrike">
              <a:solidFill>
                <a:srgbClr val="000000"/>
              </a:solidFill>
              <a:latin typeface="Times New Roman"/>
            </a:endParaRPr>
          </a:p>
        </p:txBody>
      </p:sp>
      <p:sp>
        <p:nvSpPr>
          <p:cNvPr id="205" name="CustomShape 3"/>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sp>
        <p:nvSpPr>
          <p:cNvPr id="206" name="CustomShape 4"/>
          <p:cNvSpPr/>
          <p:nvPr/>
        </p:nvSpPr>
        <p:spPr>
          <a:xfrm>
            <a:off x="7315200" y="57150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5</a:t>
            </a:r>
            <a:endParaRPr b="0" lang="en-US" sz="1800" spc="-1" strike="noStrike">
              <a:latin typeface="Arial"/>
            </a:endParaRPr>
          </a:p>
        </p:txBody>
      </p:sp>
      <p:sp>
        <p:nvSpPr>
          <p:cNvPr id="207" name="CustomShape 5"/>
          <p:cNvSpPr/>
          <p:nvPr/>
        </p:nvSpPr>
        <p:spPr>
          <a:xfrm>
            <a:off x="8458200" y="2514600"/>
            <a:ext cx="1828800" cy="3657600"/>
          </a:xfrm>
          <a:prstGeom prst="verticalScroll">
            <a:avLst>
              <a:gd name="adj" fmla="val 12500"/>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Dollar is the </a:t>
            </a:r>
            <a:endParaRPr b="0" lang="en-US" sz="1800" spc="-1" strike="noStrike">
              <a:latin typeface="Arial"/>
            </a:endParaRPr>
          </a:p>
          <a:p>
            <a:pPr algn="ctr"/>
            <a:r>
              <a:rPr b="0" lang="en-US" sz="1800" spc="-1" strike="noStrike">
                <a:latin typeface="Arial"/>
              </a:rPr>
              <a:t>International</a:t>
            </a:r>
            <a:endParaRPr b="0" lang="en-US" sz="1800" spc="-1" strike="noStrike">
              <a:latin typeface="Arial"/>
            </a:endParaRPr>
          </a:p>
          <a:p>
            <a:pPr algn="ctr"/>
            <a:r>
              <a:rPr b="0" lang="en-US" sz="1800" spc="-1" strike="noStrike">
                <a:latin typeface="Arial"/>
              </a:rPr>
              <a:t>Currency in</a:t>
            </a:r>
            <a:endParaRPr b="0" lang="en-US" sz="1800" spc="-1" strike="noStrike">
              <a:latin typeface="Arial"/>
            </a:endParaRPr>
          </a:p>
          <a:p>
            <a:pPr algn="ctr"/>
            <a:r>
              <a:rPr b="0" lang="en-US" sz="1800" spc="-1" strike="noStrike">
                <a:latin typeface="Arial"/>
              </a:rPr>
              <a:t>Nowadays </a:t>
            </a:r>
            <a:endParaRPr b="0" lang="en-US" sz="1800" spc="-1" strike="noStrike">
              <a:latin typeface="Arial"/>
            </a:endParaRPr>
          </a:p>
          <a:p>
            <a:pPr algn="ctr"/>
            <a:r>
              <a:rPr b="0" lang="en-US" sz="1800" spc="-1" strike="noStrike">
                <a:latin typeface="Arial"/>
              </a:rPr>
              <a:t>Dollar is </a:t>
            </a:r>
            <a:endParaRPr b="0" lang="en-US" sz="1800" spc="-1" strike="noStrike">
              <a:latin typeface="Arial"/>
            </a:endParaRPr>
          </a:p>
          <a:p>
            <a:pPr algn="ctr"/>
            <a:r>
              <a:rPr b="0" lang="en-US" sz="1800" spc="-1" strike="noStrike">
                <a:latin typeface="Arial"/>
              </a:rPr>
              <a:t>Realated to</a:t>
            </a:r>
            <a:endParaRPr b="0" lang="en-US" sz="1800" spc="-1" strike="noStrike">
              <a:latin typeface="Arial"/>
            </a:endParaRPr>
          </a:p>
          <a:p>
            <a:pPr algn="ctr"/>
            <a:r>
              <a:rPr b="0" lang="en-US" sz="1800" spc="-1" strike="noStrike">
                <a:latin typeface="Arial"/>
              </a:rPr>
              <a:t>Gold and</a:t>
            </a:r>
            <a:endParaRPr b="0" lang="en-US" sz="1800" spc="-1" strike="noStrike">
              <a:latin typeface="Arial"/>
            </a:endParaRPr>
          </a:p>
          <a:p>
            <a:pPr algn="ctr"/>
            <a:r>
              <a:rPr b="0" lang="en-US" sz="1800" spc="-1" strike="noStrike">
                <a:latin typeface="Arial"/>
              </a:rPr>
              <a:t>Oil</a:t>
            </a:r>
            <a:endParaRPr b="0" lang="en-US" sz="1800" spc="-1" strike="noStrike">
              <a:latin typeface="Arial"/>
            </a:endParaRPr>
          </a:p>
        </p:txBody>
      </p:sp>
      <p:pic>
        <p:nvPicPr>
          <p:cNvPr id="208" name="" descr=""/>
          <p:cNvPicPr/>
          <p:nvPr/>
        </p:nvPicPr>
        <p:blipFill>
          <a:blip r:embed="rId1"/>
          <a:stretch/>
        </p:blipFill>
        <p:spPr>
          <a:xfrm>
            <a:off x="6697440" y="3886200"/>
            <a:ext cx="2446560" cy="18288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525600" y="301320"/>
            <a:ext cx="7704000" cy="1138680"/>
          </a:xfrm>
          <a:prstGeom prst="rect">
            <a:avLst/>
          </a:prstGeom>
          <a:noFill/>
          <a:ln w="0">
            <a:noFill/>
          </a:ln>
        </p:spPr>
        <p:txBody>
          <a:bodyPr lIns="0" rIns="0" tIns="0" bIns="0" anchor="ctr">
            <a:noAutofit/>
          </a:bodyPr>
          <a:p>
            <a:r>
              <a:rPr b="0" lang="en-US" sz="4400" spc="-1" strike="noStrike">
                <a:solidFill>
                  <a:srgbClr val="000000"/>
                </a:solidFill>
                <a:latin typeface="Times New Roman"/>
              </a:rPr>
              <a:t>Bank history</a:t>
            </a:r>
            <a:endParaRPr b="0" lang="en-US" sz="4400" spc="-1" strike="noStrike">
              <a:solidFill>
                <a:srgbClr val="000000"/>
              </a:solidFill>
              <a:latin typeface="Times New Roman"/>
            </a:endParaRPr>
          </a:p>
        </p:txBody>
      </p:sp>
      <p:sp>
        <p:nvSpPr>
          <p:cNvPr id="210" name="TextShape 2"/>
          <p:cNvSpPr txBox="1"/>
          <p:nvPr/>
        </p:nvSpPr>
        <p:spPr>
          <a:xfrm>
            <a:off x="504000" y="1769040"/>
            <a:ext cx="6582600" cy="4384440"/>
          </a:xfrm>
          <a:prstGeom prst="rect">
            <a:avLst/>
          </a:prstGeom>
          <a:noFill/>
          <a:ln w="0">
            <a:noFill/>
          </a:ln>
        </p:spPr>
        <p:txBody>
          <a:bodyPr lIns="0" rIns="0" tIns="0" bIns="0">
            <a:normAutofit/>
          </a:bodyPr>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Bank is an idea of saving coins, goods.</a:t>
            </a:r>
            <a:endParaRPr b="0" lang="en-US" sz="3200" spc="-1" strike="noStrike">
              <a:solidFill>
                <a:srgbClr val="000000"/>
              </a:solidFill>
              <a:latin typeface="Times New Roman"/>
            </a:endParaRPr>
          </a:p>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But bank are developed by a jew family named Rostchild.</a:t>
            </a:r>
            <a:endParaRPr b="0" lang="en-US" sz="3200" spc="-1" strike="noStrike">
              <a:solidFill>
                <a:srgbClr val="000000"/>
              </a:solidFill>
              <a:latin typeface="Times New Roman"/>
            </a:endParaRPr>
          </a:p>
          <a:p>
            <a:pPr marL="432000" indent="-324000">
              <a:spcAft>
                <a:spcPts val="1414"/>
              </a:spcAft>
              <a:buClr>
                <a:srgbClr val="000000"/>
              </a:buClr>
              <a:buSzPct val="45000"/>
              <a:buFont typeface="Wingdings" charset="2"/>
              <a:buChar char=""/>
            </a:pPr>
            <a:r>
              <a:rPr b="0" lang="en-US" sz="3200" spc="-1" strike="noStrike">
                <a:solidFill>
                  <a:srgbClr val="000000"/>
                </a:solidFill>
                <a:latin typeface="Times New Roman"/>
              </a:rPr>
              <a:t>Bank are who create the paper money to save the coin because coins was made by precious metal such as gold.</a:t>
            </a:r>
            <a:endParaRPr b="0" lang="en-US" sz="3200" spc="-1" strike="noStrike">
              <a:solidFill>
                <a:srgbClr val="000000"/>
              </a:solidFill>
              <a:latin typeface="Times New Roman"/>
            </a:endParaRPr>
          </a:p>
          <a:p>
            <a:pPr marL="432000" indent="-324000">
              <a:spcAft>
                <a:spcPts val="1414"/>
              </a:spcAft>
              <a:buClr>
                <a:srgbClr val="000000"/>
              </a:buClr>
              <a:buSzPct val="45000"/>
              <a:buFont typeface="Wingdings" charset="2"/>
              <a:buChar char=""/>
            </a:pPr>
            <a:endParaRPr b="0" lang="en-US" sz="3200" spc="-1" strike="noStrike">
              <a:solidFill>
                <a:srgbClr val="000000"/>
              </a:solidFill>
              <a:latin typeface="Times New Roman"/>
            </a:endParaRPr>
          </a:p>
        </p:txBody>
      </p:sp>
      <p:sp>
        <p:nvSpPr>
          <p:cNvPr id="211" name="CustomShape 3"/>
          <p:cNvSpPr/>
          <p:nvPr/>
        </p:nvSpPr>
        <p:spPr>
          <a:xfrm>
            <a:off x="7543800" y="0"/>
            <a:ext cx="685800" cy="10287000"/>
          </a:xfrm>
          <a:custGeom>
            <a:avLst/>
            <a:gdLst/>
            <a:ahLst/>
            <a:rect l="0" t="0" r="r" b="b"/>
            <a:pathLst>
              <a:path w="1907" h="28577">
                <a:moveTo>
                  <a:pt x="476" y="0"/>
                </a:moveTo>
                <a:lnTo>
                  <a:pt x="476" y="21432"/>
                </a:lnTo>
                <a:lnTo>
                  <a:pt x="0" y="21432"/>
                </a:lnTo>
                <a:lnTo>
                  <a:pt x="953" y="28576"/>
                </a:lnTo>
                <a:lnTo>
                  <a:pt x="1906" y="21432"/>
                </a:lnTo>
                <a:lnTo>
                  <a:pt x="1429" y="21432"/>
                </a:lnTo>
                <a:lnTo>
                  <a:pt x="1429" y="0"/>
                </a:lnTo>
                <a:lnTo>
                  <a:pt x="476" y="0"/>
                </a:lnTo>
              </a:path>
            </a:pathLst>
          </a:custGeom>
          <a:solidFill>
            <a:srgbClr val="000000"/>
          </a:solidFill>
          <a:ln w="0">
            <a:solidFill>
              <a:srgbClr val="808080"/>
            </a:solidFill>
          </a:ln>
        </p:spPr>
        <p:style>
          <a:lnRef idx="0"/>
          <a:fillRef idx="0"/>
          <a:effectRef idx="0"/>
          <a:fontRef idx="minor"/>
        </p:style>
      </p:sp>
      <p:pic>
        <p:nvPicPr>
          <p:cNvPr id="212" name="" descr=""/>
          <p:cNvPicPr/>
          <p:nvPr/>
        </p:nvPicPr>
        <p:blipFill>
          <a:blip r:embed="rId1"/>
          <a:stretch/>
        </p:blipFill>
        <p:spPr>
          <a:xfrm>
            <a:off x="6858000" y="3383280"/>
            <a:ext cx="2057400" cy="1645920"/>
          </a:xfrm>
          <a:prstGeom prst="rect">
            <a:avLst/>
          </a:prstGeom>
          <a:ln w="0">
            <a:noFill/>
          </a:ln>
        </p:spPr>
      </p:pic>
      <p:sp>
        <p:nvSpPr>
          <p:cNvPr id="213" name="CustomShape 4"/>
          <p:cNvSpPr/>
          <p:nvPr/>
        </p:nvSpPr>
        <p:spPr>
          <a:xfrm>
            <a:off x="8001000" y="2057400"/>
            <a:ext cx="2057400" cy="4343400"/>
          </a:xfrm>
          <a:prstGeom prst="verticalScroll">
            <a:avLst>
              <a:gd name="adj" fmla="val 12500"/>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When human</a:t>
            </a:r>
            <a:endParaRPr b="0" lang="en-US" sz="1800" spc="-1" strike="noStrike">
              <a:latin typeface="Arial"/>
            </a:endParaRPr>
          </a:p>
          <a:p>
            <a:pPr algn="ctr"/>
            <a:r>
              <a:rPr b="0" lang="en-US" sz="1800" spc="-1" strike="noStrike">
                <a:latin typeface="Arial"/>
              </a:rPr>
              <a:t> </a:t>
            </a:r>
            <a:r>
              <a:rPr b="0" lang="en-US" sz="1800" spc="-1" strike="noStrike">
                <a:latin typeface="Arial"/>
              </a:rPr>
              <a:t>Being</a:t>
            </a:r>
            <a:endParaRPr b="0" lang="en-US" sz="1800" spc="-1" strike="noStrike">
              <a:latin typeface="Arial"/>
            </a:endParaRPr>
          </a:p>
          <a:p>
            <a:pPr algn="ctr"/>
            <a:r>
              <a:rPr b="0" lang="en-US" sz="1800" spc="-1" strike="noStrike">
                <a:latin typeface="Arial"/>
              </a:rPr>
              <a:t> </a:t>
            </a:r>
            <a:r>
              <a:rPr b="0" lang="en-US" sz="1800" spc="-1" strike="noStrike">
                <a:latin typeface="Arial"/>
              </a:rPr>
              <a:t>first began to </a:t>
            </a:r>
            <a:endParaRPr b="0" lang="en-US" sz="1800" spc="-1" strike="noStrike">
              <a:latin typeface="Arial"/>
            </a:endParaRPr>
          </a:p>
          <a:p>
            <a:pPr algn="ctr"/>
            <a:r>
              <a:rPr b="0" lang="en-US" sz="1800" spc="-1" strike="noStrike">
                <a:latin typeface="Arial"/>
              </a:rPr>
              <a:t>produce written</a:t>
            </a:r>
            <a:endParaRPr b="0" lang="en-US" sz="1800" spc="-1" strike="noStrike">
              <a:latin typeface="Arial"/>
            </a:endParaRPr>
          </a:p>
          <a:p>
            <a:pPr algn="ctr"/>
            <a:r>
              <a:rPr b="0" lang="en-US" sz="1800" spc="-1" strike="noStrike">
                <a:latin typeface="Arial"/>
              </a:rPr>
              <a:t> </a:t>
            </a:r>
            <a:r>
              <a:rPr b="0" lang="en-US" sz="1800" spc="-1" strike="noStrike">
                <a:latin typeface="Arial"/>
              </a:rPr>
              <a:t>records of their</a:t>
            </a:r>
            <a:endParaRPr b="0" lang="en-US" sz="1800" spc="-1" strike="noStrike">
              <a:latin typeface="Arial"/>
            </a:endParaRPr>
          </a:p>
          <a:p>
            <a:pPr algn="ctr"/>
            <a:r>
              <a:rPr b="0" lang="en-US" sz="1800" spc="-1" strike="noStrike">
                <a:latin typeface="Arial"/>
              </a:rPr>
              <a:t> </a:t>
            </a:r>
            <a:r>
              <a:rPr b="0" lang="en-US" sz="1800" spc="-1" strike="noStrike">
                <a:latin typeface="Arial"/>
              </a:rPr>
              <a:t>activities they</a:t>
            </a:r>
            <a:endParaRPr b="0" lang="en-US" sz="1800" spc="-1" strike="noStrike">
              <a:latin typeface="Arial"/>
            </a:endParaRPr>
          </a:p>
          <a:p>
            <a:pPr algn="ctr"/>
            <a:r>
              <a:rPr b="0" lang="en-US" sz="1800" spc="-1" strike="noStrike">
                <a:latin typeface="Arial"/>
              </a:rPr>
              <a:t> </a:t>
            </a:r>
            <a:r>
              <a:rPr b="0" lang="en-US" sz="1800" spc="-1" strike="noStrike">
                <a:latin typeface="Arial"/>
              </a:rPr>
              <a:t>did so </a:t>
            </a:r>
            <a:endParaRPr b="0" lang="en-US" sz="1800" spc="-1" strike="noStrike">
              <a:latin typeface="Arial"/>
            </a:endParaRPr>
          </a:p>
          <a:p>
            <a:pPr algn="ctr"/>
            <a:r>
              <a:rPr b="0" lang="en-US" sz="1800" spc="-1" strike="noStrike">
                <a:latin typeface="Arial"/>
              </a:rPr>
              <a:t>not to write</a:t>
            </a:r>
            <a:endParaRPr b="0" lang="en-US" sz="1800" spc="-1" strike="noStrike">
              <a:latin typeface="Arial"/>
            </a:endParaRPr>
          </a:p>
          <a:p>
            <a:pPr algn="ctr"/>
            <a:r>
              <a:rPr b="0" lang="en-US" sz="1800" spc="-1" strike="noStrike">
                <a:latin typeface="Arial"/>
              </a:rPr>
              <a:t> </a:t>
            </a:r>
            <a:r>
              <a:rPr b="0" lang="en-US" sz="1800" spc="-1" strike="noStrike">
                <a:latin typeface="Arial"/>
              </a:rPr>
              <a:t>History</a:t>
            </a:r>
            <a:endParaRPr b="0" lang="en-US" sz="1800" spc="-1" strike="noStrike">
              <a:latin typeface="Arial"/>
            </a:endParaRPr>
          </a:p>
          <a:p>
            <a:pPr algn="ctr"/>
            <a:r>
              <a:rPr b="0" lang="en-US" sz="1800" spc="-1" strike="noStrike">
                <a:latin typeface="Arial"/>
              </a:rPr>
              <a:t>, poetry</a:t>
            </a:r>
            <a:endParaRPr b="0" lang="en-US" sz="1800" spc="-1" strike="noStrike">
              <a:latin typeface="Arial"/>
            </a:endParaRPr>
          </a:p>
          <a:p>
            <a:pPr algn="ctr"/>
            <a:r>
              <a:rPr b="0" lang="en-US" sz="1800" spc="-1" strike="noStrike">
                <a:latin typeface="Arial"/>
              </a:rPr>
              <a:t> </a:t>
            </a:r>
            <a:r>
              <a:rPr b="0" lang="en-US" sz="1800" spc="-1" strike="noStrike">
                <a:latin typeface="Arial"/>
              </a:rPr>
              <a:t>or philosophy,</a:t>
            </a:r>
            <a:endParaRPr b="0" lang="en-US" sz="1800" spc="-1" strike="noStrike">
              <a:latin typeface="Arial"/>
            </a:endParaRPr>
          </a:p>
          <a:p>
            <a:pPr algn="ctr"/>
            <a:r>
              <a:rPr b="0" lang="en-US" sz="1800" spc="-1" strike="noStrike">
                <a:latin typeface="Arial"/>
              </a:rPr>
              <a:t> </a:t>
            </a:r>
            <a:r>
              <a:rPr b="0" lang="en-US" sz="1800" spc="-1" strike="noStrike">
                <a:latin typeface="Arial"/>
              </a:rPr>
              <a:t>but to do</a:t>
            </a:r>
            <a:endParaRPr b="0" lang="en-US" sz="1800" spc="-1" strike="noStrike">
              <a:latin typeface="Arial"/>
            </a:endParaRPr>
          </a:p>
          <a:p>
            <a:pPr algn="ctr"/>
            <a:r>
              <a:rPr b="0" lang="en-US" sz="1800" spc="-1" strike="noStrike">
                <a:latin typeface="Arial"/>
              </a:rPr>
              <a:t> </a:t>
            </a:r>
            <a:r>
              <a:rPr b="0" lang="en-US" sz="1800" spc="-1" strike="noStrike">
                <a:latin typeface="Arial"/>
              </a:rPr>
              <a:t>business</a:t>
            </a:r>
            <a:endParaRPr b="0" lang="en-US" sz="1800" spc="-1" strike="noStrike">
              <a:latin typeface="Arial"/>
            </a:endParaRPr>
          </a:p>
        </p:txBody>
      </p:sp>
      <p:sp>
        <p:nvSpPr>
          <p:cNvPr id="214" name="CustomShape 5"/>
          <p:cNvSpPr/>
          <p:nvPr/>
        </p:nvSpPr>
        <p:spPr>
          <a:xfrm>
            <a:off x="7315200" y="5715000"/>
            <a:ext cx="1143000" cy="1143000"/>
          </a:xfrm>
          <a:prstGeom prst="ellipse">
            <a:avLst/>
          </a:prstGeom>
          <a:solidFill>
            <a:srgbClr val="000000"/>
          </a:solidFill>
          <a:ln w="0">
            <a:solidFill>
              <a:srgbClr val="80808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LibreOffice/7.0.4.2$Linux_X86_64 LibreOffice_project/00$Build-2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2021-04-02T15:45:24Z</dcterms:created>
  <dc:creator/>
  <dc:description>Those creative commons textures have been used:
http://www.flickr.com/photos/kellyloveswhales/3505365913/ by 'Kelly Loves Whales'
http://www.flickr.com/photos/digitalyardsale/4806075532/in/photostream/ by Nick Merritt
License: https://creativecommons.org/licenses/by-sa/3.0/</dc:description>
  <dc:language>en-US</dc:language>
  <cp:lastModifiedBy/>
  <dcterms:modified xsi:type="dcterms:W3CDTF">2021-04-02T19:19:38Z</dcterms:modified>
  <cp:revision>2</cp:revision>
  <dc:subject/>
  <dc:title>Vintage</dc:title>
</cp:coreProperties>
</file>